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Proxima Nova"/>
      <p:regular r:id="rId12"/>
      <p:bold r:id="rId13"/>
      <p:italic r:id="rId14"/>
      <p:boldItalic r:id="rId15"/>
    </p:embeddedFont>
    <p:embeddedFont>
      <p:font typeface="Poppins"/>
      <p:regular r:id="rId16"/>
      <p:bold r:id="rId17"/>
      <p:italic r:id="rId18"/>
      <p:boldItalic r:id="rId19"/>
    </p:embeddedFont>
    <p:embeddedFont>
      <p:font typeface="Montserrat"/>
      <p:bold r:id="rId20"/>
      <p:boldItalic r:id="rId21"/>
    </p:embeddedFont>
    <p:embeddedFont>
      <p:font typeface="Helvetica Neue"/>
      <p:bold r:id="rId22"/>
      <p:boldItalic r:id="rId23"/>
    </p:embeddedFont>
    <p:embeddedFont>
      <p:font typeface="Arial Black"/>
      <p:regular r:id="rId24"/>
    </p:embeddedFont>
    <p:embeddedFont>
      <p:font typeface="Helvetica Neue Light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.fntdata"/><Relationship Id="rId22" Type="http://schemas.openxmlformats.org/officeDocument/2006/relationships/font" Target="fonts/HelveticaNeue-bold.fntdata"/><Relationship Id="rId21" Type="http://schemas.openxmlformats.org/officeDocument/2006/relationships/font" Target="fonts/Montserrat-boldItalic.fntdata"/><Relationship Id="rId24" Type="http://schemas.openxmlformats.org/officeDocument/2006/relationships/font" Target="fonts/ArialBlack-regular.fntdata"/><Relationship Id="rId23" Type="http://schemas.openxmlformats.org/officeDocument/2006/relationships/font" Target="fonts/HelveticaNeue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HelveticaNeueLight-bold.fntdata"/><Relationship Id="rId25" Type="http://schemas.openxmlformats.org/officeDocument/2006/relationships/font" Target="fonts/HelveticaNeueLight-regular.fntdata"/><Relationship Id="rId28" Type="http://schemas.openxmlformats.org/officeDocument/2006/relationships/font" Target="fonts/HelveticaNeueLight-boldItalic.fntdata"/><Relationship Id="rId27" Type="http://schemas.openxmlformats.org/officeDocument/2006/relationships/font" Target="fonts/HelveticaNeueLigh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ProximaNova-bold.fntdata"/><Relationship Id="rId12" Type="http://schemas.openxmlformats.org/officeDocument/2006/relationships/font" Target="fonts/ProximaNova-regular.fntdata"/><Relationship Id="rId15" Type="http://schemas.openxmlformats.org/officeDocument/2006/relationships/font" Target="fonts/ProximaNova-boldItalic.fntdata"/><Relationship Id="rId14" Type="http://schemas.openxmlformats.org/officeDocument/2006/relationships/font" Target="fonts/ProximaNova-italic.fntdata"/><Relationship Id="rId17" Type="http://schemas.openxmlformats.org/officeDocument/2006/relationships/font" Target="fonts/Poppins-bold.fntdata"/><Relationship Id="rId16" Type="http://schemas.openxmlformats.org/officeDocument/2006/relationships/font" Target="fonts/Poppins-regular.fntdata"/><Relationship Id="rId19" Type="http://schemas.openxmlformats.org/officeDocument/2006/relationships/font" Target="fonts/Poppins-boldItalic.fntdata"/><Relationship Id="rId18" Type="http://schemas.openxmlformats.org/officeDocument/2006/relationships/font" Target="fonts/Poppins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ce5ce4bd0e_0_3:notes"/>
          <p:cNvSpPr txBox="1"/>
          <p:nvPr>
            <p:ph idx="1" type="body"/>
          </p:nvPr>
        </p:nvSpPr>
        <p:spPr>
          <a:xfrm>
            <a:off x="685797" y="4343387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425" lIns="45425" spcFirstLastPara="1" rIns="45425" wrap="square" tIns="45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</a:pPr>
            <a:r>
              <a:t/>
            </a:r>
            <a:endParaRPr/>
          </a:p>
        </p:txBody>
      </p:sp>
      <p:sp>
        <p:nvSpPr>
          <p:cNvPr id="57" name="Google Shape;57;g2ce5ce4bd0e_0_3:notes"/>
          <p:cNvSpPr/>
          <p:nvPr>
            <p:ph idx="2" type="sldImg"/>
          </p:nvPr>
        </p:nvSpPr>
        <p:spPr>
          <a:xfrm>
            <a:off x="1143067" y="685799"/>
            <a:ext cx="4572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ce5ce4bd0e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g2ce5ce4bd0e_0_15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ce5ce4bd0e_0_56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g2ce5ce4bd0e_0_5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ce5ce4bd0e_0_2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g2ce5ce4bd0e_0_26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ce5ce4bd0e_0_3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g2ce5ce4bd0e_0_38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ce5ce4bd0e_0_4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g2ce5ce4bd0e_0_47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2909606" y="2026259"/>
            <a:ext cx="3324600" cy="9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b="0" i="0" sz="6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1" type="ftr"/>
          </p:nvPr>
        </p:nvSpPr>
        <p:spPr>
          <a:xfrm>
            <a:off x="3108960" y="4783455"/>
            <a:ext cx="29259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>
                <a:solidFill>
                  <a:srgbClr val="888888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>
                <a:solidFill>
                  <a:srgbClr val="888888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9pPr>
          </a:lstStyle>
          <a:p/>
        </p:txBody>
      </p:sp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6583681" y="4783455"/>
            <a:ext cx="21030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0" Type="http://schemas.openxmlformats.org/officeDocument/2006/relationships/image" Target="../media/image40.png"/><Relationship Id="rId22" Type="http://schemas.openxmlformats.org/officeDocument/2006/relationships/image" Target="../media/image5.png"/><Relationship Id="rId21" Type="http://schemas.openxmlformats.org/officeDocument/2006/relationships/image" Target="../media/image30.png"/><Relationship Id="rId24" Type="http://schemas.openxmlformats.org/officeDocument/2006/relationships/image" Target="../media/image24.png"/><Relationship Id="rId23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5.png"/><Relationship Id="rId4" Type="http://schemas.openxmlformats.org/officeDocument/2006/relationships/image" Target="../media/image3.png"/><Relationship Id="rId9" Type="http://schemas.openxmlformats.org/officeDocument/2006/relationships/image" Target="../media/image33.png"/><Relationship Id="rId26" Type="http://schemas.openxmlformats.org/officeDocument/2006/relationships/image" Target="../media/image11.png"/><Relationship Id="rId25" Type="http://schemas.openxmlformats.org/officeDocument/2006/relationships/image" Target="../media/image38.png"/><Relationship Id="rId27" Type="http://schemas.openxmlformats.org/officeDocument/2006/relationships/image" Target="../media/image23.png"/><Relationship Id="rId5" Type="http://schemas.openxmlformats.org/officeDocument/2006/relationships/image" Target="../media/image13.png"/><Relationship Id="rId6" Type="http://schemas.openxmlformats.org/officeDocument/2006/relationships/image" Target="../media/image16.png"/><Relationship Id="rId7" Type="http://schemas.openxmlformats.org/officeDocument/2006/relationships/image" Target="../media/image9.png"/><Relationship Id="rId8" Type="http://schemas.openxmlformats.org/officeDocument/2006/relationships/image" Target="../media/image7.png"/><Relationship Id="rId11" Type="http://schemas.openxmlformats.org/officeDocument/2006/relationships/image" Target="../media/image8.png"/><Relationship Id="rId10" Type="http://schemas.openxmlformats.org/officeDocument/2006/relationships/image" Target="../media/image17.png"/><Relationship Id="rId13" Type="http://schemas.openxmlformats.org/officeDocument/2006/relationships/image" Target="../media/image12.png"/><Relationship Id="rId12" Type="http://schemas.openxmlformats.org/officeDocument/2006/relationships/image" Target="../media/image10.png"/><Relationship Id="rId15" Type="http://schemas.openxmlformats.org/officeDocument/2006/relationships/image" Target="../media/image19.png"/><Relationship Id="rId14" Type="http://schemas.openxmlformats.org/officeDocument/2006/relationships/image" Target="../media/image1.png"/><Relationship Id="rId17" Type="http://schemas.openxmlformats.org/officeDocument/2006/relationships/image" Target="../media/image2.png"/><Relationship Id="rId16" Type="http://schemas.openxmlformats.org/officeDocument/2006/relationships/image" Target="../media/image4.png"/><Relationship Id="rId19" Type="http://schemas.openxmlformats.org/officeDocument/2006/relationships/image" Target="../media/image6.png"/><Relationship Id="rId18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2.jpg"/><Relationship Id="rId4" Type="http://schemas.openxmlformats.org/officeDocument/2006/relationships/image" Target="../media/image26.png"/><Relationship Id="rId9" Type="http://schemas.openxmlformats.org/officeDocument/2006/relationships/hyperlink" Target="https://www.valuebound.com" TargetMode="External"/><Relationship Id="rId5" Type="http://schemas.openxmlformats.org/officeDocument/2006/relationships/image" Target="../media/image18.png"/><Relationship Id="rId6" Type="http://schemas.openxmlformats.org/officeDocument/2006/relationships/image" Target="../media/image31.png"/><Relationship Id="rId7" Type="http://schemas.openxmlformats.org/officeDocument/2006/relationships/image" Target="../media/image27.png"/><Relationship Id="rId8" Type="http://schemas.openxmlformats.org/officeDocument/2006/relationships/hyperlink" Target="https://www.valuebound.com" TargetMode="External"/><Relationship Id="rId10" Type="http://schemas.openxmlformats.org/officeDocument/2006/relationships/image" Target="../media/image2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9.jpg"/><Relationship Id="rId4" Type="http://schemas.openxmlformats.org/officeDocument/2006/relationships/hyperlink" Target="https://www.valuebound.com" TargetMode="External"/><Relationship Id="rId9" Type="http://schemas.openxmlformats.org/officeDocument/2006/relationships/image" Target="../media/image34.png"/><Relationship Id="rId5" Type="http://schemas.openxmlformats.org/officeDocument/2006/relationships/hyperlink" Target="https://www.valuebound.com" TargetMode="External"/><Relationship Id="rId6" Type="http://schemas.openxmlformats.org/officeDocument/2006/relationships/image" Target="../media/image20.png"/><Relationship Id="rId7" Type="http://schemas.openxmlformats.org/officeDocument/2006/relationships/image" Target="../media/image54.png"/><Relationship Id="rId8" Type="http://schemas.openxmlformats.org/officeDocument/2006/relationships/image" Target="../media/image32.png"/><Relationship Id="rId11" Type="http://schemas.openxmlformats.org/officeDocument/2006/relationships/image" Target="../media/image28.png"/><Relationship Id="rId10" Type="http://schemas.openxmlformats.org/officeDocument/2006/relationships/image" Target="../media/image35.png"/><Relationship Id="rId13" Type="http://schemas.openxmlformats.org/officeDocument/2006/relationships/image" Target="../media/image51.png"/><Relationship Id="rId12" Type="http://schemas.openxmlformats.org/officeDocument/2006/relationships/image" Target="../media/image43.png"/><Relationship Id="rId15" Type="http://schemas.openxmlformats.org/officeDocument/2006/relationships/image" Target="../media/image29.png"/><Relationship Id="rId14" Type="http://schemas.openxmlformats.org/officeDocument/2006/relationships/image" Target="../media/image42.png"/><Relationship Id="rId17" Type="http://schemas.openxmlformats.org/officeDocument/2006/relationships/image" Target="../media/image48.png"/><Relationship Id="rId16" Type="http://schemas.openxmlformats.org/officeDocument/2006/relationships/image" Target="../media/image41.png"/><Relationship Id="rId19" Type="http://schemas.openxmlformats.org/officeDocument/2006/relationships/image" Target="../media/image55.png"/><Relationship Id="rId18" Type="http://schemas.openxmlformats.org/officeDocument/2006/relationships/image" Target="../media/image4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8.jpg"/><Relationship Id="rId4" Type="http://schemas.openxmlformats.org/officeDocument/2006/relationships/image" Target="../media/image46.png"/><Relationship Id="rId9" Type="http://schemas.openxmlformats.org/officeDocument/2006/relationships/hyperlink" Target="https://www.valuebound.com" TargetMode="External"/><Relationship Id="rId5" Type="http://schemas.openxmlformats.org/officeDocument/2006/relationships/image" Target="../media/image39.png"/><Relationship Id="rId6" Type="http://schemas.openxmlformats.org/officeDocument/2006/relationships/image" Target="../media/image56.png"/><Relationship Id="rId7" Type="http://schemas.openxmlformats.org/officeDocument/2006/relationships/image" Target="../media/image37.png"/><Relationship Id="rId8" Type="http://schemas.openxmlformats.org/officeDocument/2006/relationships/image" Target="../media/image45.png"/><Relationship Id="rId11" Type="http://schemas.openxmlformats.org/officeDocument/2006/relationships/image" Target="../media/image20.png"/><Relationship Id="rId10" Type="http://schemas.openxmlformats.org/officeDocument/2006/relationships/hyperlink" Target="https://www.valuebound.com" TargetMode="External"/><Relationship Id="rId13" Type="http://schemas.openxmlformats.org/officeDocument/2006/relationships/image" Target="../media/image53.png"/><Relationship Id="rId12" Type="http://schemas.openxmlformats.org/officeDocument/2006/relationships/image" Target="../media/image44.png"/><Relationship Id="rId15" Type="http://schemas.openxmlformats.org/officeDocument/2006/relationships/image" Target="../media/image52.png"/><Relationship Id="rId14" Type="http://schemas.openxmlformats.org/officeDocument/2006/relationships/image" Target="../media/image50.png"/><Relationship Id="rId17" Type="http://schemas.openxmlformats.org/officeDocument/2006/relationships/image" Target="../media/image47.png"/><Relationship Id="rId16" Type="http://schemas.openxmlformats.org/officeDocument/2006/relationships/image" Target="../media/image6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9.jpg"/><Relationship Id="rId4" Type="http://schemas.openxmlformats.org/officeDocument/2006/relationships/hyperlink" Target="https://www.valuebound.com" TargetMode="External"/><Relationship Id="rId5" Type="http://schemas.openxmlformats.org/officeDocument/2006/relationships/hyperlink" Target="https://www.valuebound.com" TargetMode="External"/><Relationship Id="rId6" Type="http://schemas.openxmlformats.org/officeDocument/2006/relationships/image" Target="../media/image20.png"/><Relationship Id="rId7" Type="http://schemas.openxmlformats.org/officeDocument/2006/relationships/image" Target="../media/image57.png"/><Relationship Id="rId8" Type="http://schemas.openxmlformats.org/officeDocument/2006/relationships/image" Target="../media/image6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09900" y="0"/>
            <a:ext cx="1466746" cy="700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4"/>
          <p:cNvPicPr preferRelativeResize="0"/>
          <p:nvPr/>
        </p:nvPicPr>
        <p:blipFill rotWithShape="1">
          <a:blip r:embed="rId4">
            <a:alphaModFix/>
          </a:blip>
          <a:srcRect b="0" l="2366" r="-176" t="0"/>
          <a:stretch/>
        </p:blipFill>
        <p:spPr>
          <a:xfrm>
            <a:off x="4514850" y="0"/>
            <a:ext cx="1462196" cy="70004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/>
          <p:nvPr/>
        </p:nvSpPr>
        <p:spPr>
          <a:xfrm>
            <a:off x="6019800" y="0"/>
            <a:ext cx="1467450" cy="700354"/>
          </a:xfrm>
          <a:custGeom>
            <a:rect b="b" l="l" r="r" t="t"/>
            <a:pathLst>
              <a:path extrusionOk="0" h="1539240" w="3225165">
                <a:moveTo>
                  <a:pt x="3225032" y="1539220"/>
                </a:moveTo>
                <a:lnTo>
                  <a:pt x="0" y="1539220"/>
                </a:lnTo>
                <a:lnTo>
                  <a:pt x="0" y="0"/>
                </a:lnTo>
                <a:lnTo>
                  <a:pt x="3225032" y="0"/>
                </a:lnTo>
                <a:lnTo>
                  <a:pt x="3225032" y="1539220"/>
                </a:lnTo>
                <a:close/>
              </a:path>
            </a:pathLst>
          </a:custGeom>
          <a:solidFill>
            <a:srgbClr val="F1F1F1">
              <a:alpha val="6941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4"/>
          <p:cNvSpPr/>
          <p:nvPr/>
        </p:nvSpPr>
        <p:spPr>
          <a:xfrm>
            <a:off x="7524750" y="0"/>
            <a:ext cx="1620002" cy="700354"/>
          </a:xfrm>
          <a:custGeom>
            <a:rect b="b" l="l" r="r" t="t"/>
            <a:pathLst>
              <a:path extrusionOk="0" h="1539240" w="3560444">
                <a:moveTo>
                  <a:pt x="3560100" y="1539220"/>
                </a:moveTo>
                <a:lnTo>
                  <a:pt x="0" y="1539220"/>
                </a:lnTo>
                <a:lnTo>
                  <a:pt x="0" y="0"/>
                </a:lnTo>
                <a:lnTo>
                  <a:pt x="3560100" y="0"/>
                </a:lnTo>
                <a:lnTo>
                  <a:pt x="3560100" y="1539220"/>
                </a:lnTo>
                <a:close/>
              </a:path>
            </a:pathLst>
          </a:custGeom>
          <a:solidFill>
            <a:srgbClr val="FFC8BA">
              <a:alpha val="6941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" name="Google Shape;63;p14"/>
          <p:cNvGrpSpPr/>
          <p:nvPr/>
        </p:nvGrpSpPr>
        <p:grpSpPr>
          <a:xfrm>
            <a:off x="2381" y="740515"/>
            <a:ext cx="1462184" cy="900183"/>
            <a:chOff x="5235" y="1628222"/>
            <a:chExt cx="3215005" cy="1979295"/>
          </a:xfrm>
        </p:grpSpPr>
        <p:pic>
          <p:nvPicPr>
            <p:cNvPr id="64" name="Google Shape;64;p1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235" y="1628222"/>
              <a:ext cx="3214561" cy="197899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" name="Google Shape;65;p14"/>
            <p:cNvSpPr/>
            <p:nvPr/>
          </p:nvSpPr>
          <p:spPr>
            <a:xfrm>
              <a:off x="5235" y="1628222"/>
              <a:ext cx="3215005" cy="1979295"/>
            </a:xfrm>
            <a:custGeom>
              <a:rect b="b" l="l" r="r" t="t"/>
              <a:pathLst>
                <a:path extrusionOk="0" h="1979295" w="3215005">
                  <a:moveTo>
                    <a:pt x="0" y="0"/>
                  </a:moveTo>
                  <a:lnTo>
                    <a:pt x="3214561" y="0"/>
                  </a:lnTo>
                  <a:lnTo>
                    <a:pt x="3214561" y="1978997"/>
                  </a:lnTo>
                  <a:lnTo>
                    <a:pt x="0" y="1978997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10450">
              <a:solidFill>
                <a:srgbClr val="6F6F6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" name="Google Shape;66;p14"/>
          <p:cNvSpPr/>
          <p:nvPr/>
        </p:nvSpPr>
        <p:spPr>
          <a:xfrm>
            <a:off x="1504950" y="738136"/>
            <a:ext cx="1467450" cy="905490"/>
          </a:xfrm>
          <a:custGeom>
            <a:rect b="b" l="l" r="r" t="t"/>
            <a:pathLst>
              <a:path extrusionOk="0" h="1990089" w="3225165">
                <a:moveTo>
                  <a:pt x="3225032" y="1989468"/>
                </a:moveTo>
                <a:lnTo>
                  <a:pt x="0" y="1989468"/>
                </a:lnTo>
                <a:lnTo>
                  <a:pt x="0" y="0"/>
                </a:lnTo>
                <a:lnTo>
                  <a:pt x="3225032" y="0"/>
                </a:lnTo>
                <a:lnTo>
                  <a:pt x="3225032" y="1989468"/>
                </a:lnTo>
                <a:close/>
              </a:path>
            </a:pathLst>
          </a:custGeom>
          <a:solidFill>
            <a:srgbClr val="F1F1F1">
              <a:alpha val="6941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" name="Google Shape;67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09900" y="738136"/>
            <a:ext cx="1466746" cy="904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 rotWithShape="1">
          <a:blip r:embed="rId7">
            <a:alphaModFix/>
          </a:blip>
          <a:srcRect b="-3834" l="0" r="0" t="-17142"/>
          <a:stretch/>
        </p:blipFill>
        <p:spPr>
          <a:xfrm>
            <a:off x="4514850" y="582986"/>
            <a:ext cx="1466846" cy="109461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/>
          <p:nvPr/>
        </p:nvSpPr>
        <p:spPr>
          <a:xfrm>
            <a:off x="6019800" y="738136"/>
            <a:ext cx="1467450" cy="905490"/>
          </a:xfrm>
          <a:custGeom>
            <a:rect b="b" l="l" r="r" t="t"/>
            <a:pathLst>
              <a:path extrusionOk="0" h="1990089" w="3225165">
                <a:moveTo>
                  <a:pt x="3225032" y="1989468"/>
                </a:moveTo>
                <a:lnTo>
                  <a:pt x="0" y="1989468"/>
                </a:lnTo>
                <a:lnTo>
                  <a:pt x="0" y="0"/>
                </a:lnTo>
                <a:lnTo>
                  <a:pt x="3225032" y="0"/>
                </a:lnTo>
                <a:lnTo>
                  <a:pt x="3225032" y="1989468"/>
                </a:lnTo>
                <a:close/>
              </a:path>
            </a:pathLst>
          </a:custGeom>
          <a:solidFill>
            <a:srgbClr val="CCD5E1">
              <a:alpha val="6941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0" name="Google Shape;70;p14"/>
          <p:cNvGrpSpPr/>
          <p:nvPr/>
        </p:nvGrpSpPr>
        <p:grpSpPr>
          <a:xfrm>
            <a:off x="2381" y="1683423"/>
            <a:ext cx="1462184" cy="862062"/>
            <a:chOff x="5235" y="3701457"/>
            <a:chExt cx="3215005" cy="1895475"/>
          </a:xfrm>
        </p:grpSpPr>
        <p:pic>
          <p:nvPicPr>
            <p:cNvPr id="71" name="Google Shape;71;p14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5235" y="3701457"/>
              <a:ext cx="3214561" cy="18952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2" name="Google Shape;72;p14"/>
            <p:cNvSpPr/>
            <p:nvPr/>
          </p:nvSpPr>
          <p:spPr>
            <a:xfrm>
              <a:off x="5235" y="3701457"/>
              <a:ext cx="3215005" cy="1895475"/>
            </a:xfrm>
            <a:custGeom>
              <a:rect b="b" l="l" r="r" t="t"/>
              <a:pathLst>
                <a:path extrusionOk="0" h="1895475" w="3215005">
                  <a:moveTo>
                    <a:pt x="0" y="0"/>
                  </a:moveTo>
                  <a:lnTo>
                    <a:pt x="3214561" y="0"/>
                  </a:lnTo>
                  <a:lnTo>
                    <a:pt x="3214561" y="1895230"/>
                  </a:lnTo>
                  <a:lnTo>
                    <a:pt x="0" y="1895230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10450">
              <a:solidFill>
                <a:srgbClr val="6F6F6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3" name="Google Shape;73;p14"/>
          <p:cNvSpPr/>
          <p:nvPr/>
        </p:nvSpPr>
        <p:spPr>
          <a:xfrm>
            <a:off x="1504950" y="1681044"/>
            <a:ext cx="1467450" cy="867353"/>
          </a:xfrm>
          <a:custGeom>
            <a:rect b="b" l="l" r="r" t="t"/>
            <a:pathLst>
              <a:path extrusionOk="0" h="1906270" w="3225165">
                <a:moveTo>
                  <a:pt x="3225032" y="1905701"/>
                </a:moveTo>
                <a:lnTo>
                  <a:pt x="0" y="1905701"/>
                </a:lnTo>
                <a:lnTo>
                  <a:pt x="0" y="0"/>
                </a:lnTo>
                <a:lnTo>
                  <a:pt x="3225032" y="0"/>
                </a:lnTo>
                <a:lnTo>
                  <a:pt x="3225032" y="1905701"/>
                </a:lnTo>
                <a:close/>
              </a:path>
            </a:pathLst>
          </a:custGeom>
          <a:solidFill>
            <a:srgbClr val="CCD5E1">
              <a:alpha val="6941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4"/>
          <p:cNvSpPr/>
          <p:nvPr/>
        </p:nvSpPr>
        <p:spPr>
          <a:xfrm>
            <a:off x="0" y="2585856"/>
            <a:ext cx="1467450" cy="867353"/>
          </a:xfrm>
          <a:custGeom>
            <a:rect b="b" l="l" r="r" t="t"/>
            <a:pathLst>
              <a:path extrusionOk="0" h="1906270" w="3225165">
                <a:moveTo>
                  <a:pt x="3225032" y="1905701"/>
                </a:moveTo>
                <a:lnTo>
                  <a:pt x="0" y="1905701"/>
                </a:lnTo>
                <a:lnTo>
                  <a:pt x="0" y="0"/>
                </a:lnTo>
                <a:lnTo>
                  <a:pt x="3225032" y="0"/>
                </a:lnTo>
                <a:lnTo>
                  <a:pt x="3225032" y="1905701"/>
                </a:lnTo>
                <a:close/>
              </a:path>
            </a:pathLst>
          </a:custGeom>
          <a:solidFill>
            <a:srgbClr val="FFC8BA">
              <a:alpha val="6941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" name="Google Shape;75;p1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0" y="3490667"/>
            <a:ext cx="1466746" cy="86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504950" y="3490667"/>
            <a:ext cx="1466746" cy="866714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/>
          <p:nvPr/>
        </p:nvSpPr>
        <p:spPr>
          <a:xfrm>
            <a:off x="3009900" y="3490667"/>
            <a:ext cx="1467450" cy="867353"/>
          </a:xfrm>
          <a:custGeom>
            <a:rect b="b" l="l" r="r" t="t"/>
            <a:pathLst>
              <a:path extrusionOk="0" h="1906270" w="3225165">
                <a:moveTo>
                  <a:pt x="3225032" y="1905701"/>
                </a:moveTo>
                <a:lnTo>
                  <a:pt x="0" y="1905701"/>
                </a:lnTo>
                <a:lnTo>
                  <a:pt x="0" y="0"/>
                </a:lnTo>
                <a:lnTo>
                  <a:pt x="3225032" y="0"/>
                </a:lnTo>
                <a:lnTo>
                  <a:pt x="3225032" y="1905701"/>
                </a:lnTo>
                <a:close/>
              </a:path>
            </a:pathLst>
          </a:custGeom>
          <a:solidFill>
            <a:srgbClr val="FFC8BA">
              <a:alpha val="6941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4"/>
          <p:cNvSpPr/>
          <p:nvPr/>
        </p:nvSpPr>
        <p:spPr>
          <a:xfrm>
            <a:off x="4514850" y="3490667"/>
            <a:ext cx="1467450" cy="867353"/>
          </a:xfrm>
          <a:custGeom>
            <a:rect b="b" l="l" r="r" t="t"/>
            <a:pathLst>
              <a:path extrusionOk="0" h="1906270" w="3225165">
                <a:moveTo>
                  <a:pt x="3225032" y="1905701"/>
                </a:moveTo>
                <a:lnTo>
                  <a:pt x="0" y="1905701"/>
                </a:lnTo>
                <a:lnTo>
                  <a:pt x="0" y="0"/>
                </a:lnTo>
                <a:lnTo>
                  <a:pt x="3225032" y="0"/>
                </a:lnTo>
                <a:lnTo>
                  <a:pt x="3225032" y="1905701"/>
                </a:lnTo>
                <a:close/>
              </a:path>
            </a:pathLst>
          </a:custGeom>
          <a:solidFill>
            <a:srgbClr val="CCD5E1">
              <a:alpha val="6941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p1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019800" y="3490667"/>
            <a:ext cx="1466746" cy="86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524750" y="3490667"/>
            <a:ext cx="1619136" cy="86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4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0" y="4395479"/>
            <a:ext cx="1466746" cy="747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4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504950" y="4395479"/>
            <a:ext cx="1466746" cy="747659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4"/>
          <p:cNvSpPr/>
          <p:nvPr/>
        </p:nvSpPr>
        <p:spPr>
          <a:xfrm>
            <a:off x="4514850" y="4395479"/>
            <a:ext cx="1467450" cy="748027"/>
          </a:xfrm>
          <a:custGeom>
            <a:rect b="b" l="l" r="r" t="t"/>
            <a:pathLst>
              <a:path extrusionOk="0" h="1644015" w="3225165">
                <a:moveTo>
                  <a:pt x="0" y="0"/>
                </a:moveTo>
                <a:lnTo>
                  <a:pt x="3225032" y="0"/>
                </a:lnTo>
                <a:lnTo>
                  <a:pt x="3225032" y="1643928"/>
                </a:lnTo>
                <a:lnTo>
                  <a:pt x="0" y="1643928"/>
                </a:lnTo>
                <a:lnTo>
                  <a:pt x="0" y="0"/>
                </a:lnTo>
                <a:close/>
              </a:path>
            </a:pathLst>
          </a:custGeom>
          <a:solidFill>
            <a:srgbClr val="F1F1F1">
              <a:alpha val="6941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" name="Google Shape;84;p14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6019800" y="4395479"/>
            <a:ext cx="1466746" cy="747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4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7524750" y="4395479"/>
            <a:ext cx="1619136" cy="747659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4"/>
          <p:cNvSpPr/>
          <p:nvPr/>
        </p:nvSpPr>
        <p:spPr>
          <a:xfrm>
            <a:off x="3009900" y="1681044"/>
            <a:ext cx="6136478" cy="1786712"/>
          </a:xfrm>
          <a:custGeom>
            <a:rect b="b" l="l" r="r" t="t"/>
            <a:pathLst>
              <a:path extrusionOk="0" h="3926840" w="13486765">
                <a:moveTo>
                  <a:pt x="13486500" y="3926582"/>
                </a:moveTo>
                <a:lnTo>
                  <a:pt x="0" y="3926582"/>
                </a:lnTo>
                <a:lnTo>
                  <a:pt x="0" y="0"/>
                </a:lnTo>
                <a:lnTo>
                  <a:pt x="13486500" y="0"/>
                </a:lnTo>
                <a:lnTo>
                  <a:pt x="13486500" y="3926582"/>
                </a:lnTo>
                <a:close/>
              </a:path>
            </a:pathLst>
          </a:custGeom>
          <a:solidFill>
            <a:srgbClr val="12233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4"/>
          <p:cNvSpPr/>
          <p:nvPr/>
        </p:nvSpPr>
        <p:spPr>
          <a:xfrm>
            <a:off x="764520" y="198430"/>
            <a:ext cx="308860" cy="214671"/>
          </a:xfrm>
          <a:custGeom>
            <a:rect b="b" l="l" r="r" t="t"/>
            <a:pathLst>
              <a:path extrusionOk="0" h="471805" w="678814">
                <a:moveTo>
                  <a:pt x="404482" y="0"/>
                </a:moveTo>
                <a:lnTo>
                  <a:pt x="354076" y="0"/>
                </a:lnTo>
                <a:lnTo>
                  <a:pt x="203327" y="403161"/>
                </a:lnTo>
                <a:lnTo>
                  <a:pt x="202018" y="403161"/>
                </a:lnTo>
                <a:lnTo>
                  <a:pt x="51269" y="0"/>
                </a:lnTo>
                <a:lnTo>
                  <a:pt x="0" y="0"/>
                </a:lnTo>
                <a:lnTo>
                  <a:pt x="177152" y="464248"/>
                </a:lnTo>
                <a:lnTo>
                  <a:pt x="226898" y="464248"/>
                </a:lnTo>
                <a:lnTo>
                  <a:pt x="404482" y="0"/>
                </a:lnTo>
                <a:close/>
              </a:path>
              <a:path extrusionOk="0" h="471805" w="678814">
                <a:moveTo>
                  <a:pt x="678484" y="464248"/>
                </a:moveTo>
                <a:lnTo>
                  <a:pt x="673595" y="414286"/>
                </a:lnTo>
                <a:lnTo>
                  <a:pt x="673252" y="310883"/>
                </a:lnTo>
                <a:lnTo>
                  <a:pt x="673252" y="261353"/>
                </a:lnTo>
                <a:lnTo>
                  <a:pt x="663803" y="212458"/>
                </a:lnTo>
                <a:lnTo>
                  <a:pt x="645007" y="186969"/>
                </a:lnTo>
                <a:lnTo>
                  <a:pt x="638124" y="177634"/>
                </a:lnTo>
                <a:lnTo>
                  <a:pt x="600176" y="156806"/>
                </a:lnTo>
                <a:lnTo>
                  <a:pt x="553923" y="149872"/>
                </a:lnTo>
                <a:lnTo>
                  <a:pt x="521068" y="151892"/>
                </a:lnTo>
                <a:lnTo>
                  <a:pt x="489483" y="160045"/>
                </a:lnTo>
                <a:lnTo>
                  <a:pt x="460006" y="174015"/>
                </a:lnTo>
                <a:lnTo>
                  <a:pt x="433489" y="193509"/>
                </a:lnTo>
                <a:lnTo>
                  <a:pt x="458368" y="222961"/>
                </a:lnTo>
                <a:lnTo>
                  <a:pt x="478167" y="207467"/>
                </a:lnTo>
                <a:lnTo>
                  <a:pt x="500354" y="196138"/>
                </a:lnTo>
                <a:lnTo>
                  <a:pt x="524294" y="189217"/>
                </a:lnTo>
                <a:lnTo>
                  <a:pt x="549338" y="186969"/>
                </a:lnTo>
                <a:lnTo>
                  <a:pt x="584606" y="191884"/>
                </a:lnTo>
                <a:lnTo>
                  <a:pt x="610311" y="206679"/>
                </a:lnTo>
                <a:lnTo>
                  <a:pt x="626033" y="231419"/>
                </a:lnTo>
                <a:lnTo>
                  <a:pt x="631367" y="266153"/>
                </a:lnTo>
                <a:lnTo>
                  <a:pt x="631367" y="275323"/>
                </a:lnTo>
                <a:lnTo>
                  <a:pt x="631367" y="310883"/>
                </a:lnTo>
                <a:lnTo>
                  <a:pt x="631367" y="333133"/>
                </a:lnTo>
                <a:lnTo>
                  <a:pt x="630478" y="353047"/>
                </a:lnTo>
                <a:lnTo>
                  <a:pt x="616826" y="389839"/>
                </a:lnTo>
                <a:lnTo>
                  <a:pt x="589216" y="418312"/>
                </a:lnTo>
                <a:lnTo>
                  <a:pt x="552856" y="433082"/>
                </a:lnTo>
                <a:lnTo>
                  <a:pt x="532968" y="434581"/>
                </a:lnTo>
                <a:lnTo>
                  <a:pt x="507085" y="431609"/>
                </a:lnTo>
                <a:lnTo>
                  <a:pt x="483971" y="421817"/>
                </a:lnTo>
                <a:lnTo>
                  <a:pt x="467347" y="403834"/>
                </a:lnTo>
                <a:lnTo>
                  <a:pt x="460984" y="376326"/>
                </a:lnTo>
                <a:lnTo>
                  <a:pt x="475310" y="341807"/>
                </a:lnTo>
                <a:lnTo>
                  <a:pt x="512305" y="322008"/>
                </a:lnTo>
                <a:lnTo>
                  <a:pt x="562952" y="313004"/>
                </a:lnTo>
                <a:lnTo>
                  <a:pt x="618274" y="310883"/>
                </a:lnTo>
                <a:lnTo>
                  <a:pt x="631367" y="310883"/>
                </a:lnTo>
                <a:lnTo>
                  <a:pt x="631367" y="275323"/>
                </a:lnTo>
                <a:lnTo>
                  <a:pt x="576338" y="276428"/>
                </a:lnTo>
                <a:lnTo>
                  <a:pt x="525373" y="281178"/>
                </a:lnTo>
                <a:lnTo>
                  <a:pt x="481139" y="291655"/>
                </a:lnTo>
                <a:lnTo>
                  <a:pt x="446252" y="309968"/>
                </a:lnTo>
                <a:lnTo>
                  <a:pt x="415163" y="378510"/>
                </a:lnTo>
                <a:lnTo>
                  <a:pt x="425196" y="421779"/>
                </a:lnTo>
                <a:lnTo>
                  <a:pt x="450748" y="450608"/>
                </a:lnTo>
                <a:lnTo>
                  <a:pt x="485025" y="466674"/>
                </a:lnTo>
                <a:lnTo>
                  <a:pt x="521195" y="471665"/>
                </a:lnTo>
                <a:lnTo>
                  <a:pt x="554177" y="469176"/>
                </a:lnTo>
                <a:lnTo>
                  <a:pt x="584784" y="458241"/>
                </a:lnTo>
                <a:lnTo>
                  <a:pt x="611479" y="439674"/>
                </a:lnTo>
                <a:lnTo>
                  <a:pt x="615734" y="434581"/>
                </a:lnTo>
                <a:lnTo>
                  <a:pt x="632675" y="414286"/>
                </a:lnTo>
                <a:lnTo>
                  <a:pt x="633984" y="414286"/>
                </a:lnTo>
                <a:lnTo>
                  <a:pt x="634365" y="426834"/>
                </a:lnTo>
                <a:lnTo>
                  <a:pt x="635266" y="439356"/>
                </a:lnTo>
                <a:lnTo>
                  <a:pt x="636663" y="451827"/>
                </a:lnTo>
                <a:lnTo>
                  <a:pt x="638568" y="464248"/>
                </a:lnTo>
                <a:lnTo>
                  <a:pt x="678484" y="464248"/>
                </a:lnTo>
                <a:close/>
              </a:path>
            </a:pathLst>
          </a:custGeom>
          <a:solidFill>
            <a:srgbClr val="FF45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4"/>
          <p:cNvSpPr/>
          <p:nvPr/>
        </p:nvSpPr>
        <p:spPr>
          <a:xfrm>
            <a:off x="1124022" y="184139"/>
            <a:ext cx="19935" cy="225650"/>
          </a:xfrm>
          <a:custGeom>
            <a:rect b="b" l="l" r="r" t="t"/>
            <a:pathLst>
              <a:path extrusionOk="0" h="495934" w="43814">
                <a:moveTo>
                  <a:pt x="43632" y="495663"/>
                </a:moveTo>
                <a:lnTo>
                  <a:pt x="0" y="495663"/>
                </a:lnTo>
                <a:lnTo>
                  <a:pt x="0" y="0"/>
                </a:lnTo>
                <a:lnTo>
                  <a:pt x="43632" y="0"/>
                </a:lnTo>
                <a:lnTo>
                  <a:pt x="43632" y="495663"/>
                </a:lnTo>
                <a:close/>
              </a:path>
            </a:pathLst>
          </a:custGeom>
          <a:solidFill>
            <a:srgbClr val="FF45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4"/>
          <p:cNvSpPr/>
          <p:nvPr/>
        </p:nvSpPr>
        <p:spPr>
          <a:xfrm>
            <a:off x="1196954" y="269965"/>
            <a:ext cx="121349" cy="143306"/>
          </a:xfrm>
          <a:custGeom>
            <a:rect b="b" l="l" r="r" t="t"/>
            <a:pathLst>
              <a:path extrusionOk="0" h="314959" w="266700">
                <a:moveTo>
                  <a:pt x="116498" y="314370"/>
                </a:moveTo>
                <a:lnTo>
                  <a:pt x="65438" y="305276"/>
                </a:lnTo>
                <a:lnTo>
                  <a:pt x="29042" y="279574"/>
                </a:lnTo>
                <a:lnTo>
                  <a:pt x="7250" y="239636"/>
                </a:lnTo>
                <a:lnTo>
                  <a:pt x="0" y="187837"/>
                </a:lnTo>
                <a:lnTo>
                  <a:pt x="0" y="0"/>
                </a:lnTo>
                <a:lnTo>
                  <a:pt x="43632" y="0"/>
                </a:lnTo>
                <a:lnTo>
                  <a:pt x="43632" y="169947"/>
                </a:lnTo>
                <a:lnTo>
                  <a:pt x="47600" y="213777"/>
                </a:lnTo>
                <a:lnTo>
                  <a:pt x="61139" y="247667"/>
                </a:lnTo>
                <a:lnTo>
                  <a:pt x="86705" y="269531"/>
                </a:lnTo>
                <a:lnTo>
                  <a:pt x="126751" y="277283"/>
                </a:lnTo>
                <a:lnTo>
                  <a:pt x="161279" y="270073"/>
                </a:lnTo>
                <a:lnTo>
                  <a:pt x="191082" y="248077"/>
                </a:lnTo>
                <a:lnTo>
                  <a:pt x="212008" y="210740"/>
                </a:lnTo>
                <a:lnTo>
                  <a:pt x="219906" y="157512"/>
                </a:lnTo>
                <a:lnTo>
                  <a:pt x="219906" y="0"/>
                </a:lnTo>
                <a:lnTo>
                  <a:pt x="263538" y="0"/>
                </a:lnTo>
                <a:lnTo>
                  <a:pt x="263579" y="254471"/>
                </a:lnTo>
                <a:lnTo>
                  <a:pt x="263866" y="271992"/>
                </a:lnTo>
                <a:lnTo>
                  <a:pt x="264643" y="290413"/>
                </a:lnTo>
                <a:lnTo>
                  <a:pt x="266157" y="307607"/>
                </a:lnTo>
                <a:lnTo>
                  <a:pt x="225361" y="306953"/>
                </a:lnTo>
                <a:lnTo>
                  <a:pt x="223561" y="279355"/>
                </a:lnTo>
                <a:lnTo>
                  <a:pt x="222968" y="265782"/>
                </a:lnTo>
                <a:lnTo>
                  <a:pt x="222743" y="254376"/>
                </a:lnTo>
                <a:lnTo>
                  <a:pt x="221434" y="254376"/>
                </a:lnTo>
                <a:lnTo>
                  <a:pt x="202014" y="279619"/>
                </a:lnTo>
                <a:lnTo>
                  <a:pt x="177089" y="298582"/>
                </a:lnTo>
                <a:lnTo>
                  <a:pt x="148103" y="310441"/>
                </a:lnTo>
                <a:lnTo>
                  <a:pt x="116498" y="314370"/>
                </a:lnTo>
                <a:close/>
              </a:path>
            </a:pathLst>
          </a:custGeom>
          <a:solidFill>
            <a:srgbClr val="FF45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4"/>
          <p:cNvSpPr/>
          <p:nvPr/>
        </p:nvSpPr>
        <p:spPr>
          <a:xfrm>
            <a:off x="1361575" y="266591"/>
            <a:ext cx="137239" cy="147063"/>
          </a:xfrm>
          <a:custGeom>
            <a:rect b="b" l="l" r="r" t="t"/>
            <a:pathLst>
              <a:path extrusionOk="0" h="323215" w="301625">
                <a:moveTo>
                  <a:pt x="158603" y="322660"/>
                </a:moveTo>
                <a:lnTo>
                  <a:pt x="96827" y="311146"/>
                </a:lnTo>
                <a:lnTo>
                  <a:pt x="44628" y="276160"/>
                </a:lnTo>
                <a:lnTo>
                  <a:pt x="10501" y="223395"/>
                </a:lnTo>
                <a:lnTo>
                  <a:pt x="0" y="161439"/>
                </a:lnTo>
                <a:lnTo>
                  <a:pt x="1886" y="130185"/>
                </a:lnTo>
                <a:lnTo>
                  <a:pt x="23712" y="72481"/>
                </a:lnTo>
                <a:lnTo>
                  <a:pt x="66813" y="27495"/>
                </a:lnTo>
                <a:lnTo>
                  <a:pt x="123532" y="3221"/>
                </a:lnTo>
                <a:lnTo>
                  <a:pt x="154676" y="0"/>
                </a:lnTo>
                <a:lnTo>
                  <a:pt x="206974" y="7777"/>
                </a:lnTo>
                <a:lnTo>
                  <a:pt x="248014" y="29439"/>
                </a:lnTo>
                <a:lnTo>
                  <a:pt x="255835" y="38178"/>
                </a:lnTo>
                <a:lnTo>
                  <a:pt x="153803" y="38178"/>
                </a:lnTo>
                <a:lnTo>
                  <a:pt x="113883" y="46182"/>
                </a:lnTo>
                <a:lnTo>
                  <a:pt x="80634" y="67417"/>
                </a:lnTo>
                <a:lnTo>
                  <a:pt x="57081" y="99066"/>
                </a:lnTo>
                <a:lnTo>
                  <a:pt x="46249" y="138314"/>
                </a:lnTo>
                <a:lnTo>
                  <a:pt x="299706" y="138314"/>
                </a:lnTo>
                <a:lnTo>
                  <a:pt x="301499" y="152713"/>
                </a:lnTo>
                <a:lnTo>
                  <a:pt x="300626" y="157512"/>
                </a:lnTo>
                <a:lnTo>
                  <a:pt x="300626" y="164930"/>
                </a:lnTo>
                <a:lnTo>
                  <a:pt x="299971" y="172783"/>
                </a:lnTo>
                <a:lnTo>
                  <a:pt x="45595" y="172783"/>
                </a:lnTo>
                <a:lnTo>
                  <a:pt x="54657" y="216151"/>
                </a:lnTo>
                <a:lnTo>
                  <a:pt x="78746" y="251511"/>
                </a:lnTo>
                <a:lnTo>
                  <a:pt x="114293" y="275323"/>
                </a:lnTo>
                <a:lnTo>
                  <a:pt x="157730" y="284046"/>
                </a:lnTo>
                <a:lnTo>
                  <a:pt x="264402" y="284046"/>
                </a:lnTo>
                <a:lnTo>
                  <a:pt x="263429" y="285086"/>
                </a:lnTo>
                <a:lnTo>
                  <a:pt x="231965" y="305764"/>
                </a:lnTo>
                <a:lnTo>
                  <a:pt x="196545" y="318528"/>
                </a:lnTo>
                <a:lnTo>
                  <a:pt x="158603" y="322660"/>
                </a:lnTo>
                <a:close/>
              </a:path>
              <a:path extrusionOk="0" h="323215" w="301625">
                <a:moveTo>
                  <a:pt x="299706" y="138314"/>
                </a:moveTo>
                <a:lnTo>
                  <a:pt x="46249" y="138314"/>
                </a:lnTo>
                <a:lnTo>
                  <a:pt x="256339" y="137223"/>
                </a:lnTo>
                <a:lnTo>
                  <a:pt x="254782" y="117174"/>
                </a:lnTo>
                <a:lnTo>
                  <a:pt x="239805" y="80529"/>
                </a:lnTo>
                <a:lnTo>
                  <a:pt x="211035" y="52739"/>
                </a:lnTo>
                <a:lnTo>
                  <a:pt x="173894" y="39039"/>
                </a:lnTo>
                <a:lnTo>
                  <a:pt x="153803" y="38178"/>
                </a:lnTo>
                <a:lnTo>
                  <a:pt x="255835" y="38178"/>
                </a:lnTo>
                <a:lnTo>
                  <a:pt x="277588" y="62484"/>
                </a:lnTo>
                <a:lnTo>
                  <a:pt x="295486" y="104410"/>
                </a:lnTo>
                <a:lnTo>
                  <a:pt x="299706" y="138314"/>
                </a:lnTo>
                <a:close/>
              </a:path>
              <a:path extrusionOk="0" h="323215" w="301625">
                <a:moveTo>
                  <a:pt x="264402" y="284046"/>
                </a:moveTo>
                <a:lnTo>
                  <a:pt x="157730" y="284046"/>
                </a:lnTo>
                <a:lnTo>
                  <a:pt x="186822" y="280587"/>
                </a:lnTo>
                <a:lnTo>
                  <a:pt x="213727" y="270162"/>
                </a:lnTo>
                <a:lnTo>
                  <a:pt x="237232" y="253426"/>
                </a:lnTo>
                <a:lnTo>
                  <a:pt x="256121" y="231032"/>
                </a:lnTo>
                <a:lnTo>
                  <a:pt x="289500" y="257212"/>
                </a:lnTo>
                <a:lnTo>
                  <a:pt x="264402" y="284046"/>
                </a:lnTo>
                <a:close/>
              </a:path>
            </a:pathLst>
          </a:custGeom>
          <a:solidFill>
            <a:srgbClr val="FF45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4"/>
          <p:cNvSpPr/>
          <p:nvPr/>
        </p:nvSpPr>
        <p:spPr>
          <a:xfrm>
            <a:off x="1542862" y="184139"/>
            <a:ext cx="145618" cy="229118"/>
          </a:xfrm>
          <a:custGeom>
            <a:rect b="b" l="l" r="r" t="t"/>
            <a:pathLst>
              <a:path extrusionOk="0" h="503555" w="320039">
                <a:moveTo>
                  <a:pt x="43632" y="495663"/>
                </a:moveTo>
                <a:lnTo>
                  <a:pt x="0" y="495663"/>
                </a:lnTo>
                <a:lnTo>
                  <a:pt x="0" y="0"/>
                </a:lnTo>
                <a:lnTo>
                  <a:pt x="43632" y="0"/>
                </a:lnTo>
                <a:lnTo>
                  <a:pt x="43632" y="241286"/>
                </a:lnTo>
                <a:lnTo>
                  <a:pt x="87971" y="241286"/>
                </a:lnTo>
                <a:lnTo>
                  <a:pt x="56031" y="275019"/>
                </a:lnTo>
                <a:lnTo>
                  <a:pt x="39602" y="319394"/>
                </a:lnTo>
                <a:lnTo>
                  <a:pt x="38396" y="343386"/>
                </a:lnTo>
                <a:lnTo>
                  <a:pt x="39641" y="367301"/>
                </a:lnTo>
                <a:lnTo>
                  <a:pt x="45639" y="390235"/>
                </a:lnTo>
                <a:lnTo>
                  <a:pt x="56130" y="411493"/>
                </a:lnTo>
                <a:lnTo>
                  <a:pt x="70855" y="430378"/>
                </a:lnTo>
                <a:lnTo>
                  <a:pt x="86081" y="443304"/>
                </a:lnTo>
                <a:lnTo>
                  <a:pt x="44287" y="443304"/>
                </a:lnTo>
                <a:lnTo>
                  <a:pt x="43632" y="443740"/>
                </a:lnTo>
                <a:lnTo>
                  <a:pt x="43632" y="495663"/>
                </a:lnTo>
                <a:close/>
              </a:path>
              <a:path extrusionOk="0" h="503555" w="320039">
                <a:moveTo>
                  <a:pt x="87971" y="241286"/>
                </a:moveTo>
                <a:lnTo>
                  <a:pt x="44940" y="241286"/>
                </a:lnTo>
                <a:lnTo>
                  <a:pt x="67590" y="215550"/>
                </a:lnTo>
                <a:lnTo>
                  <a:pt x="95380" y="196319"/>
                </a:lnTo>
                <a:lnTo>
                  <a:pt x="126965" y="184300"/>
                </a:lnTo>
                <a:lnTo>
                  <a:pt x="161003" y="180201"/>
                </a:lnTo>
                <a:lnTo>
                  <a:pt x="192784" y="182559"/>
                </a:lnTo>
                <a:lnTo>
                  <a:pt x="223096" y="191276"/>
                </a:lnTo>
                <a:lnTo>
                  <a:pt x="251002" y="205976"/>
                </a:lnTo>
                <a:lnTo>
                  <a:pt x="267325" y="219470"/>
                </a:lnTo>
                <a:lnTo>
                  <a:pt x="156422" y="219470"/>
                </a:lnTo>
                <a:lnTo>
                  <a:pt x="132517" y="221842"/>
                </a:lnTo>
                <a:lnTo>
                  <a:pt x="109814" y="228920"/>
                </a:lnTo>
                <a:lnTo>
                  <a:pt x="88994" y="240412"/>
                </a:lnTo>
                <a:lnTo>
                  <a:pt x="87971" y="241286"/>
                </a:lnTo>
                <a:close/>
              </a:path>
              <a:path extrusionOk="0" h="503555" w="320039">
                <a:moveTo>
                  <a:pt x="264182" y="466429"/>
                </a:moveTo>
                <a:lnTo>
                  <a:pt x="156422" y="466429"/>
                </a:lnTo>
                <a:lnTo>
                  <a:pt x="205849" y="456775"/>
                </a:lnTo>
                <a:lnTo>
                  <a:pt x="242268" y="430432"/>
                </a:lnTo>
                <a:lnTo>
                  <a:pt x="264780" y="391327"/>
                </a:lnTo>
                <a:lnTo>
                  <a:pt x="272484" y="343386"/>
                </a:lnTo>
                <a:lnTo>
                  <a:pt x="264780" y="295308"/>
                </a:lnTo>
                <a:lnTo>
                  <a:pt x="242268" y="255903"/>
                </a:lnTo>
                <a:lnTo>
                  <a:pt x="205849" y="229260"/>
                </a:lnTo>
                <a:lnTo>
                  <a:pt x="156422" y="219470"/>
                </a:lnTo>
                <a:lnTo>
                  <a:pt x="267325" y="219470"/>
                </a:lnTo>
                <a:lnTo>
                  <a:pt x="295430" y="251199"/>
                </a:lnTo>
                <a:lnTo>
                  <a:pt x="317812" y="309823"/>
                </a:lnTo>
                <a:lnTo>
                  <a:pt x="319607" y="341641"/>
                </a:lnTo>
                <a:lnTo>
                  <a:pt x="317803" y="373544"/>
                </a:lnTo>
                <a:lnTo>
                  <a:pt x="309581" y="404080"/>
                </a:lnTo>
                <a:lnTo>
                  <a:pt x="295306" y="432298"/>
                </a:lnTo>
                <a:lnTo>
                  <a:pt x="275342" y="457247"/>
                </a:lnTo>
                <a:lnTo>
                  <a:pt x="264182" y="466429"/>
                </a:lnTo>
                <a:close/>
              </a:path>
              <a:path extrusionOk="0" h="503555" w="320039">
                <a:moveTo>
                  <a:pt x="160348" y="503080"/>
                </a:moveTo>
                <a:lnTo>
                  <a:pt x="126528" y="499043"/>
                </a:lnTo>
                <a:lnTo>
                  <a:pt x="95055" y="487294"/>
                </a:lnTo>
                <a:lnTo>
                  <a:pt x="67212" y="468493"/>
                </a:lnTo>
                <a:lnTo>
                  <a:pt x="44287" y="443304"/>
                </a:lnTo>
                <a:lnTo>
                  <a:pt x="86081" y="443304"/>
                </a:lnTo>
                <a:lnTo>
                  <a:pt x="89111" y="445876"/>
                </a:lnTo>
                <a:lnTo>
                  <a:pt x="109930" y="457247"/>
                </a:lnTo>
                <a:lnTo>
                  <a:pt x="132579" y="464190"/>
                </a:lnTo>
                <a:lnTo>
                  <a:pt x="156422" y="466429"/>
                </a:lnTo>
                <a:lnTo>
                  <a:pt x="264182" y="466429"/>
                </a:lnTo>
                <a:lnTo>
                  <a:pt x="250667" y="477549"/>
                </a:lnTo>
                <a:lnTo>
                  <a:pt x="222645" y="492206"/>
                </a:lnTo>
                <a:lnTo>
                  <a:pt x="192224" y="500842"/>
                </a:lnTo>
                <a:lnTo>
                  <a:pt x="160348" y="503080"/>
                </a:lnTo>
                <a:close/>
              </a:path>
            </a:pathLst>
          </a:custGeom>
          <a:solidFill>
            <a:srgbClr val="3C3C3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4"/>
          <p:cNvSpPr/>
          <p:nvPr/>
        </p:nvSpPr>
        <p:spPr>
          <a:xfrm>
            <a:off x="1721670" y="265202"/>
            <a:ext cx="149085" cy="147929"/>
          </a:xfrm>
          <a:custGeom>
            <a:rect b="b" l="l" r="r" t="t"/>
            <a:pathLst>
              <a:path extrusionOk="0" h="325119" w="327660">
                <a:moveTo>
                  <a:pt x="163184" y="324842"/>
                </a:moveTo>
                <a:lnTo>
                  <a:pt x="100248" y="314265"/>
                </a:lnTo>
                <a:lnTo>
                  <a:pt x="46693" y="279555"/>
                </a:lnTo>
                <a:lnTo>
                  <a:pt x="11337" y="226425"/>
                </a:lnTo>
                <a:lnTo>
                  <a:pt x="0" y="163621"/>
                </a:lnTo>
                <a:lnTo>
                  <a:pt x="5844" y="120124"/>
                </a:lnTo>
                <a:lnTo>
                  <a:pt x="22339" y="81038"/>
                </a:lnTo>
                <a:lnTo>
                  <a:pt x="47923" y="47923"/>
                </a:lnTo>
                <a:lnTo>
                  <a:pt x="81038" y="22339"/>
                </a:lnTo>
                <a:lnTo>
                  <a:pt x="120124" y="5844"/>
                </a:lnTo>
                <a:lnTo>
                  <a:pt x="163621" y="0"/>
                </a:lnTo>
                <a:lnTo>
                  <a:pt x="207118" y="5844"/>
                </a:lnTo>
                <a:lnTo>
                  <a:pt x="246204" y="22339"/>
                </a:lnTo>
                <a:lnTo>
                  <a:pt x="268682" y="39705"/>
                </a:lnTo>
                <a:lnTo>
                  <a:pt x="163184" y="39705"/>
                </a:lnTo>
                <a:lnTo>
                  <a:pt x="115229" y="49372"/>
                </a:lnTo>
                <a:lnTo>
                  <a:pt x="78646" y="75811"/>
                </a:lnTo>
                <a:lnTo>
                  <a:pt x="55317" y="115175"/>
                </a:lnTo>
                <a:lnTo>
                  <a:pt x="47122" y="163621"/>
                </a:lnTo>
                <a:lnTo>
                  <a:pt x="55317" y="211930"/>
                </a:lnTo>
                <a:lnTo>
                  <a:pt x="78646" y="250994"/>
                </a:lnTo>
                <a:lnTo>
                  <a:pt x="115229" y="277133"/>
                </a:lnTo>
                <a:lnTo>
                  <a:pt x="163184" y="286664"/>
                </a:lnTo>
                <a:lnTo>
                  <a:pt x="271758" y="286664"/>
                </a:lnTo>
                <a:lnTo>
                  <a:pt x="254964" y="300070"/>
                </a:lnTo>
                <a:lnTo>
                  <a:pt x="226391" y="314534"/>
                </a:lnTo>
                <a:lnTo>
                  <a:pt x="195482" y="322913"/>
                </a:lnTo>
                <a:lnTo>
                  <a:pt x="163184" y="324842"/>
                </a:lnTo>
                <a:close/>
              </a:path>
              <a:path extrusionOk="0" h="325119" w="327660">
                <a:moveTo>
                  <a:pt x="271758" y="286664"/>
                </a:moveTo>
                <a:lnTo>
                  <a:pt x="163184" y="286664"/>
                </a:lnTo>
                <a:lnTo>
                  <a:pt x="211241" y="277102"/>
                </a:lnTo>
                <a:lnTo>
                  <a:pt x="248049" y="250913"/>
                </a:lnTo>
                <a:lnTo>
                  <a:pt x="271604" y="211838"/>
                </a:lnTo>
                <a:lnTo>
                  <a:pt x="279901" y="163621"/>
                </a:lnTo>
                <a:lnTo>
                  <a:pt x="271726" y="115506"/>
                </a:lnTo>
                <a:lnTo>
                  <a:pt x="248376" y="76656"/>
                </a:lnTo>
                <a:lnTo>
                  <a:pt x="211609" y="50691"/>
                </a:lnTo>
                <a:lnTo>
                  <a:pt x="163184" y="41232"/>
                </a:lnTo>
                <a:lnTo>
                  <a:pt x="163184" y="39705"/>
                </a:lnTo>
                <a:lnTo>
                  <a:pt x="268682" y="39705"/>
                </a:lnTo>
                <a:lnTo>
                  <a:pt x="279319" y="47923"/>
                </a:lnTo>
                <a:lnTo>
                  <a:pt x="304903" y="81038"/>
                </a:lnTo>
                <a:lnTo>
                  <a:pt x="321397" y="120124"/>
                </a:lnTo>
                <a:lnTo>
                  <a:pt x="327242" y="163621"/>
                </a:lnTo>
                <a:lnTo>
                  <a:pt x="324750" y="195880"/>
                </a:lnTo>
                <a:lnTo>
                  <a:pt x="315834" y="226638"/>
                </a:lnTo>
                <a:lnTo>
                  <a:pt x="300873" y="254954"/>
                </a:lnTo>
                <a:lnTo>
                  <a:pt x="280250" y="279885"/>
                </a:lnTo>
                <a:lnTo>
                  <a:pt x="271758" y="286664"/>
                </a:lnTo>
                <a:close/>
              </a:path>
            </a:pathLst>
          </a:custGeom>
          <a:solidFill>
            <a:srgbClr val="3C3C3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4"/>
          <p:cNvSpPr/>
          <p:nvPr/>
        </p:nvSpPr>
        <p:spPr>
          <a:xfrm>
            <a:off x="1912778" y="269965"/>
            <a:ext cx="121349" cy="143306"/>
          </a:xfrm>
          <a:custGeom>
            <a:rect b="b" l="l" r="r" t="t"/>
            <a:pathLst>
              <a:path extrusionOk="0" h="314959" w="266700">
                <a:moveTo>
                  <a:pt x="116716" y="314370"/>
                </a:moveTo>
                <a:lnTo>
                  <a:pt x="65530" y="305276"/>
                </a:lnTo>
                <a:lnTo>
                  <a:pt x="29070" y="279574"/>
                </a:lnTo>
                <a:lnTo>
                  <a:pt x="7253" y="239636"/>
                </a:lnTo>
                <a:lnTo>
                  <a:pt x="0" y="187837"/>
                </a:lnTo>
                <a:lnTo>
                  <a:pt x="0" y="0"/>
                </a:lnTo>
                <a:lnTo>
                  <a:pt x="43632" y="0"/>
                </a:lnTo>
                <a:lnTo>
                  <a:pt x="43632" y="169947"/>
                </a:lnTo>
                <a:lnTo>
                  <a:pt x="47603" y="213777"/>
                </a:lnTo>
                <a:lnTo>
                  <a:pt x="61166" y="247667"/>
                </a:lnTo>
                <a:lnTo>
                  <a:pt x="86797" y="269531"/>
                </a:lnTo>
                <a:lnTo>
                  <a:pt x="126970" y="277283"/>
                </a:lnTo>
                <a:lnTo>
                  <a:pt x="161405" y="270073"/>
                </a:lnTo>
                <a:lnTo>
                  <a:pt x="191218" y="248077"/>
                </a:lnTo>
                <a:lnTo>
                  <a:pt x="212196" y="210740"/>
                </a:lnTo>
                <a:lnTo>
                  <a:pt x="220125" y="157512"/>
                </a:lnTo>
                <a:lnTo>
                  <a:pt x="220125" y="0"/>
                </a:lnTo>
                <a:lnTo>
                  <a:pt x="263757" y="0"/>
                </a:lnTo>
                <a:lnTo>
                  <a:pt x="263798" y="254471"/>
                </a:lnTo>
                <a:lnTo>
                  <a:pt x="264084" y="271992"/>
                </a:lnTo>
                <a:lnTo>
                  <a:pt x="264861" y="290413"/>
                </a:lnTo>
                <a:lnTo>
                  <a:pt x="266375" y="307607"/>
                </a:lnTo>
                <a:lnTo>
                  <a:pt x="225579" y="306953"/>
                </a:lnTo>
                <a:lnTo>
                  <a:pt x="223779" y="279355"/>
                </a:lnTo>
                <a:lnTo>
                  <a:pt x="223186" y="265782"/>
                </a:lnTo>
                <a:lnTo>
                  <a:pt x="222961" y="254376"/>
                </a:lnTo>
                <a:lnTo>
                  <a:pt x="221652" y="254376"/>
                </a:lnTo>
                <a:lnTo>
                  <a:pt x="202200" y="279577"/>
                </a:lnTo>
                <a:lnTo>
                  <a:pt x="177273" y="298522"/>
                </a:lnTo>
                <a:lnTo>
                  <a:pt x="148302" y="310393"/>
                </a:lnTo>
                <a:lnTo>
                  <a:pt x="116716" y="314370"/>
                </a:lnTo>
                <a:close/>
              </a:path>
            </a:pathLst>
          </a:custGeom>
          <a:solidFill>
            <a:srgbClr val="3C3C3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4"/>
          <p:cNvSpPr/>
          <p:nvPr/>
        </p:nvSpPr>
        <p:spPr>
          <a:xfrm>
            <a:off x="2086427" y="266392"/>
            <a:ext cx="121637" cy="143306"/>
          </a:xfrm>
          <a:custGeom>
            <a:rect b="b" l="l" r="r" t="t"/>
            <a:pathLst>
              <a:path extrusionOk="0" h="314959" w="267335">
                <a:moveTo>
                  <a:pt x="267247" y="314807"/>
                </a:moveTo>
                <a:lnTo>
                  <a:pt x="222524" y="314807"/>
                </a:lnTo>
                <a:lnTo>
                  <a:pt x="222524" y="144859"/>
                </a:lnTo>
                <a:lnTo>
                  <a:pt x="218556" y="101029"/>
                </a:lnTo>
                <a:lnTo>
                  <a:pt x="205017" y="67139"/>
                </a:lnTo>
                <a:lnTo>
                  <a:pt x="179451" y="45275"/>
                </a:lnTo>
                <a:lnTo>
                  <a:pt x="139405" y="37523"/>
                </a:lnTo>
                <a:lnTo>
                  <a:pt x="104969" y="44733"/>
                </a:lnTo>
                <a:lnTo>
                  <a:pt x="75156" y="66730"/>
                </a:lnTo>
                <a:lnTo>
                  <a:pt x="54178" y="104066"/>
                </a:lnTo>
                <a:lnTo>
                  <a:pt x="46250" y="157294"/>
                </a:lnTo>
                <a:lnTo>
                  <a:pt x="46250" y="314807"/>
                </a:lnTo>
                <a:lnTo>
                  <a:pt x="2617" y="314807"/>
                </a:lnTo>
                <a:lnTo>
                  <a:pt x="2576" y="60335"/>
                </a:lnTo>
                <a:lnTo>
                  <a:pt x="2290" y="42814"/>
                </a:lnTo>
                <a:lnTo>
                  <a:pt x="1513" y="24393"/>
                </a:lnTo>
                <a:lnTo>
                  <a:pt x="0" y="7199"/>
                </a:lnTo>
                <a:lnTo>
                  <a:pt x="41668" y="7853"/>
                </a:lnTo>
                <a:lnTo>
                  <a:pt x="43468" y="35451"/>
                </a:lnTo>
                <a:lnTo>
                  <a:pt x="44061" y="49025"/>
                </a:lnTo>
                <a:lnTo>
                  <a:pt x="44286" y="60430"/>
                </a:lnTo>
                <a:lnTo>
                  <a:pt x="45595" y="60430"/>
                </a:lnTo>
                <a:lnTo>
                  <a:pt x="64971" y="35082"/>
                </a:lnTo>
                <a:lnTo>
                  <a:pt x="89880" y="16006"/>
                </a:lnTo>
                <a:lnTo>
                  <a:pt x="118881" y="4035"/>
                </a:lnTo>
                <a:lnTo>
                  <a:pt x="150531" y="0"/>
                </a:lnTo>
                <a:lnTo>
                  <a:pt x="201625" y="9094"/>
                </a:lnTo>
                <a:lnTo>
                  <a:pt x="238095" y="34796"/>
                </a:lnTo>
                <a:lnTo>
                  <a:pt x="259963" y="74733"/>
                </a:lnTo>
                <a:lnTo>
                  <a:pt x="267247" y="126533"/>
                </a:lnTo>
                <a:lnTo>
                  <a:pt x="267247" y="314807"/>
                </a:lnTo>
                <a:close/>
              </a:path>
            </a:pathLst>
          </a:custGeom>
          <a:solidFill>
            <a:srgbClr val="3C3C3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4"/>
          <p:cNvSpPr/>
          <p:nvPr/>
        </p:nvSpPr>
        <p:spPr>
          <a:xfrm>
            <a:off x="2250847" y="184139"/>
            <a:ext cx="145329" cy="229118"/>
          </a:xfrm>
          <a:custGeom>
            <a:rect b="b" l="l" r="r" t="t"/>
            <a:pathLst>
              <a:path extrusionOk="0" h="503555" w="319404">
                <a:moveTo>
                  <a:pt x="319388" y="241941"/>
                </a:moveTo>
                <a:lnTo>
                  <a:pt x="275756" y="241941"/>
                </a:lnTo>
                <a:lnTo>
                  <a:pt x="275756" y="0"/>
                </a:lnTo>
                <a:lnTo>
                  <a:pt x="319388" y="0"/>
                </a:lnTo>
                <a:lnTo>
                  <a:pt x="319388" y="241941"/>
                </a:lnTo>
                <a:close/>
              </a:path>
              <a:path extrusionOk="0" h="503555" w="319404">
                <a:moveTo>
                  <a:pt x="157512" y="503080"/>
                </a:moveTo>
                <a:lnTo>
                  <a:pt x="95919" y="491724"/>
                </a:lnTo>
                <a:lnTo>
                  <a:pt x="43919" y="456815"/>
                </a:lnTo>
                <a:lnTo>
                  <a:pt x="10086" y="404108"/>
                </a:lnTo>
                <a:lnTo>
                  <a:pt x="0" y="342295"/>
                </a:lnTo>
                <a:lnTo>
                  <a:pt x="1794" y="310477"/>
                </a:lnTo>
                <a:lnTo>
                  <a:pt x="24175" y="251854"/>
                </a:lnTo>
                <a:lnTo>
                  <a:pt x="68604" y="206630"/>
                </a:lnTo>
                <a:lnTo>
                  <a:pt x="126822" y="183213"/>
                </a:lnTo>
                <a:lnTo>
                  <a:pt x="158603" y="180855"/>
                </a:lnTo>
                <a:lnTo>
                  <a:pt x="192603" y="184933"/>
                </a:lnTo>
                <a:lnTo>
                  <a:pt x="224145" y="196948"/>
                </a:lnTo>
                <a:lnTo>
                  <a:pt x="251877" y="216188"/>
                </a:lnTo>
                <a:lnTo>
                  <a:pt x="253414" y="217943"/>
                </a:lnTo>
                <a:lnTo>
                  <a:pt x="162094" y="217943"/>
                </a:lnTo>
                <a:lnTo>
                  <a:pt x="112666" y="227702"/>
                </a:lnTo>
                <a:lnTo>
                  <a:pt x="76247" y="254294"/>
                </a:lnTo>
                <a:lnTo>
                  <a:pt x="53735" y="293689"/>
                </a:lnTo>
                <a:lnTo>
                  <a:pt x="46031" y="341859"/>
                </a:lnTo>
                <a:lnTo>
                  <a:pt x="53643" y="389960"/>
                </a:lnTo>
                <a:lnTo>
                  <a:pt x="76001" y="429205"/>
                </a:lnTo>
                <a:lnTo>
                  <a:pt x="112390" y="455647"/>
                </a:lnTo>
                <a:lnTo>
                  <a:pt x="162093" y="465338"/>
                </a:lnTo>
                <a:lnTo>
                  <a:pt x="254714" y="465338"/>
                </a:lnTo>
                <a:lnTo>
                  <a:pt x="251348" y="469022"/>
                </a:lnTo>
                <a:lnTo>
                  <a:pt x="223275" y="487788"/>
                </a:lnTo>
                <a:lnTo>
                  <a:pt x="191555" y="499365"/>
                </a:lnTo>
                <a:lnTo>
                  <a:pt x="157512" y="503080"/>
                </a:lnTo>
                <a:close/>
              </a:path>
              <a:path extrusionOk="0" h="503555" w="319404">
                <a:moveTo>
                  <a:pt x="254714" y="465338"/>
                </a:moveTo>
                <a:lnTo>
                  <a:pt x="162093" y="465338"/>
                </a:lnTo>
                <a:lnTo>
                  <a:pt x="162094" y="464902"/>
                </a:lnTo>
                <a:lnTo>
                  <a:pt x="185922" y="462663"/>
                </a:lnTo>
                <a:lnTo>
                  <a:pt x="208571" y="455714"/>
                </a:lnTo>
                <a:lnTo>
                  <a:pt x="247589" y="428840"/>
                </a:lnTo>
                <a:lnTo>
                  <a:pt x="272742" y="388692"/>
                </a:lnTo>
                <a:lnTo>
                  <a:pt x="279901" y="341859"/>
                </a:lnTo>
                <a:lnTo>
                  <a:pt x="278739" y="317879"/>
                </a:lnTo>
                <a:lnTo>
                  <a:pt x="262384" y="273507"/>
                </a:lnTo>
                <a:lnTo>
                  <a:pt x="229473" y="238890"/>
                </a:lnTo>
                <a:lnTo>
                  <a:pt x="185984" y="220314"/>
                </a:lnTo>
                <a:lnTo>
                  <a:pt x="162094" y="217943"/>
                </a:lnTo>
                <a:lnTo>
                  <a:pt x="253414" y="217943"/>
                </a:lnTo>
                <a:lnTo>
                  <a:pt x="274447" y="241941"/>
                </a:lnTo>
                <a:lnTo>
                  <a:pt x="319388" y="241941"/>
                </a:lnTo>
                <a:lnTo>
                  <a:pt x="319388" y="443740"/>
                </a:lnTo>
                <a:lnTo>
                  <a:pt x="274446" y="443740"/>
                </a:lnTo>
                <a:lnTo>
                  <a:pt x="254714" y="465338"/>
                </a:lnTo>
                <a:close/>
              </a:path>
              <a:path extrusionOk="0" h="503555" w="319404">
                <a:moveTo>
                  <a:pt x="319388" y="495663"/>
                </a:moveTo>
                <a:lnTo>
                  <a:pt x="275756" y="495663"/>
                </a:lnTo>
                <a:lnTo>
                  <a:pt x="275756" y="443740"/>
                </a:lnTo>
                <a:lnTo>
                  <a:pt x="319388" y="443740"/>
                </a:lnTo>
                <a:lnTo>
                  <a:pt x="319388" y="495663"/>
                </a:lnTo>
                <a:close/>
              </a:path>
            </a:pathLst>
          </a:custGeom>
          <a:solidFill>
            <a:srgbClr val="3C3C3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" name="Google Shape;96;p14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679189" y="462550"/>
            <a:ext cx="64299" cy="9535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/>
          <p:nvPr/>
        </p:nvSpPr>
        <p:spPr>
          <a:xfrm>
            <a:off x="778020" y="464220"/>
            <a:ext cx="13002" cy="93901"/>
          </a:xfrm>
          <a:custGeom>
            <a:rect b="b" l="l" r="r" t="t"/>
            <a:pathLst>
              <a:path extrusionOk="0" h="206375" w="28575">
                <a:moveTo>
                  <a:pt x="21830" y="28399"/>
                </a:moveTo>
                <a:lnTo>
                  <a:pt x="13963" y="28398"/>
                </a:lnTo>
                <a:lnTo>
                  <a:pt x="6160" y="28278"/>
                </a:lnTo>
                <a:lnTo>
                  <a:pt x="123" y="22084"/>
                </a:lnTo>
                <a:lnTo>
                  <a:pt x="0" y="14218"/>
                </a:lnTo>
                <a:lnTo>
                  <a:pt x="81" y="6272"/>
                </a:lnTo>
                <a:lnTo>
                  <a:pt x="6449" y="0"/>
                </a:lnTo>
                <a:lnTo>
                  <a:pt x="22055" y="78"/>
                </a:lnTo>
                <a:lnTo>
                  <a:pt x="28360" y="6415"/>
                </a:lnTo>
                <a:lnTo>
                  <a:pt x="28242" y="22084"/>
                </a:lnTo>
                <a:lnTo>
                  <a:pt x="21830" y="28399"/>
                </a:lnTo>
                <a:close/>
              </a:path>
              <a:path extrusionOk="0" h="206375" w="28575">
                <a:moveTo>
                  <a:pt x="24216" y="205982"/>
                </a:moveTo>
                <a:lnTo>
                  <a:pt x="3927" y="205982"/>
                </a:lnTo>
                <a:lnTo>
                  <a:pt x="3927" y="67449"/>
                </a:lnTo>
                <a:lnTo>
                  <a:pt x="24216" y="67449"/>
                </a:lnTo>
                <a:lnTo>
                  <a:pt x="24216" y="205982"/>
                </a:lnTo>
                <a:close/>
              </a:path>
            </a:pathLst>
          </a:custGeom>
          <a:solidFill>
            <a:srgbClr val="3C3C3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" name="Google Shape;98;p14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826639" y="493309"/>
            <a:ext cx="48621" cy="66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4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907958" y="493309"/>
            <a:ext cx="62946" cy="66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4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1053075" y="477135"/>
            <a:ext cx="40088" cy="81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1123826" y="493313"/>
            <a:ext cx="66282" cy="66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4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1329325" y="493408"/>
            <a:ext cx="63306" cy="66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4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1225731" y="493309"/>
            <a:ext cx="65485" cy="96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4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1420912" y="477135"/>
            <a:ext cx="40085" cy="81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4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1495928" y="456201"/>
            <a:ext cx="54688" cy="10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4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1588109" y="493408"/>
            <a:ext cx="63306" cy="66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4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1690810" y="493271"/>
            <a:ext cx="35126" cy="642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8" name="Google Shape;108;p14"/>
          <p:cNvGrpSpPr/>
          <p:nvPr/>
        </p:nvGrpSpPr>
        <p:grpSpPr>
          <a:xfrm>
            <a:off x="239570" y="156820"/>
            <a:ext cx="405040" cy="386412"/>
            <a:chOff x="554960" y="356010"/>
            <a:chExt cx="890590" cy="849630"/>
          </a:xfrm>
        </p:grpSpPr>
        <p:sp>
          <p:nvSpPr>
            <p:cNvPr id="109" name="Google Shape;109;p14"/>
            <p:cNvSpPr/>
            <p:nvPr/>
          </p:nvSpPr>
          <p:spPr>
            <a:xfrm>
              <a:off x="930854" y="399206"/>
              <a:ext cx="503555" cy="280670"/>
            </a:xfrm>
            <a:custGeom>
              <a:rect b="b" l="l" r="r" t="t"/>
              <a:pathLst>
                <a:path extrusionOk="0" h="280670" w="503555">
                  <a:moveTo>
                    <a:pt x="0" y="280337"/>
                  </a:moveTo>
                  <a:lnTo>
                    <a:pt x="70704" y="216917"/>
                  </a:lnTo>
                  <a:lnTo>
                    <a:pt x="215305" y="88195"/>
                  </a:lnTo>
                  <a:lnTo>
                    <a:pt x="286009" y="24652"/>
                  </a:lnTo>
                  <a:lnTo>
                    <a:pt x="310229" y="6169"/>
                  </a:lnTo>
                  <a:lnTo>
                    <a:pt x="330378" y="0"/>
                  </a:lnTo>
                  <a:lnTo>
                    <a:pt x="347705" y="4465"/>
                  </a:lnTo>
                  <a:lnTo>
                    <a:pt x="363457" y="17889"/>
                  </a:lnTo>
                  <a:lnTo>
                    <a:pt x="503517" y="198745"/>
                  </a:lnTo>
                  <a:lnTo>
                    <a:pt x="0" y="280337"/>
                  </a:lnTo>
                  <a:close/>
                </a:path>
              </a:pathLst>
            </a:custGeom>
            <a:solidFill>
              <a:srgbClr val="FF45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4"/>
            <p:cNvSpPr/>
            <p:nvPr/>
          </p:nvSpPr>
          <p:spPr>
            <a:xfrm>
              <a:off x="1063281" y="596206"/>
              <a:ext cx="382269" cy="608965"/>
            </a:xfrm>
            <a:custGeom>
              <a:rect b="b" l="l" r="r" t="t"/>
              <a:pathLst>
                <a:path extrusionOk="0" h="608965" w="382269">
                  <a:moveTo>
                    <a:pt x="121079" y="608888"/>
                  </a:moveTo>
                  <a:lnTo>
                    <a:pt x="89446" y="608888"/>
                  </a:lnTo>
                  <a:lnTo>
                    <a:pt x="0" y="395963"/>
                  </a:lnTo>
                  <a:lnTo>
                    <a:pt x="141150" y="39050"/>
                  </a:lnTo>
                  <a:lnTo>
                    <a:pt x="354294" y="0"/>
                  </a:lnTo>
                  <a:lnTo>
                    <a:pt x="370336" y="968"/>
                  </a:lnTo>
                  <a:lnTo>
                    <a:pt x="378892" y="9871"/>
                  </a:lnTo>
                  <a:lnTo>
                    <a:pt x="381966" y="21966"/>
                  </a:lnTo>
                  <a:lnTo>
                    <a:pt x="381564" y="32506"/>
                  </a:lnTo>
                  <a:lnTo>
                    <a:pt x="155112" y="574637"/>
                  </a:lnTo>
                  <a:lnTo>
                    <a:pt x="133821" y="606605"/>
                  </a:lnTo>
                  <a:lnTo>
                    <a:pt x="121079" y="608888"/>
                  </a:lnTo>
                  <a:close/>
                </a:path>
              </a:pathLst>
            </a:custGeom>
            <a:solidFill>
              <a:srgbClr val="3C3C3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4"/>
            <p:cNvSpPr/>
            <p:nvPr/>
          </p:nvSpPr>
          <p:spPr>
            <a:xfrm>
              <a:off x="554960" y="356010"/>
              <a:ext cx="628650" cy="849630"/>
            </a:xfrm>
            <a:custGeom>
              <a:rect b="b" l="l" r="r" t="t"/>
              <a:pathLst>
                <a:path extrusionOk="0" h="849630" w="628650">
                  <a:moveTo>
                    <a:pt x="628523" y="849084"/>
                  </a:moveTo>
                  <a:lnTo>
                    <a:pt x="398799" y="849084"/>
                  </a:lnTo>
                  <a:lnTo>
                    <a:pt x="383445" y="848054"/>
                  </a:lnTo>
                  <a:lnTo>
                    <a:pt x="369770" y="841994"/>
                  </a:lnTo>
                  <a:lnTo>
                    <a:pt x="358939" y="831679"/>
                  </a:lnTo>
                  <a:lnTo>
                    <a:pt x="352112" y="817887"/>
                  </a:lnTo>
                  <a:lnTo>
                    <a:pt x="0" y="1963"/>
                  </a:lnTo>
                  <a:lnTo>
                    <a:pt x="238668" y="0"/>
                  </a:lnTo>
                  <a:lnTo>
                    <a:pt x="277528" y="90888"/>
                  </a:lnTo>
                  <a:lnTo>
                    <a:pt x="432699" y="448032"/>
                  </a:lnTo>
                  <a:lnTo>
                    <a:pt x="471558" y="538787"/>
                  </a:lnTo>
                  <a:lnTo>
                    <a:pt x="510498" y="631359"/>
                  </a:lnTo>
                  <a:lnTo>
                    <a:pt x="526215" y="668218"/>
                  </a:lnTo>
                  <a:lnTo>
                    <a:pt x="559369" y="743245"/>
                  </a:lnTo>
                  <a:lnTo>
                    <a:pt x="575946" y="781454"/>
                  </a:lnTo>
                  <a:lnTo>
                    <a:pt x="585235" y="802391"/>
                  </a:lnTo>
                  <a:lnTo>
                    <a:pt x="597080" y="823941"/>
                  </a:lnTo>
                  <a:lnTo>
                    <a:pt x="611503" y="841156"/>
                  </a:lnTo>
                  <a:lnTo>
                    <a:pt x="628523" y="849084"/>
                  </a:lnTo>
                  <a:close/>
                </a:path>
              </a:pathLst>
            </a:custGeom>
            <a:solidFill>
              <a:srgbClr val="FF45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2" name="Google Shape;112;p14"/>
          <p:cNvSpPr txBox="1"/>
          <p:nvPr>
            <p:ph type="title"/>
          </p:nvPr>
        </p:nvSpPr>
        <p:spPr>
          <a:xfrm>
            <a:off x="3802696" y="1824649"/>
            <a:ext cx="5201100" cy="15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787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r>
              <a:rPr lang="en" sz="5500">
                <a:latin typeface="Georgia"/>
                <a:ea typeface="Georgia"/>
                <a:cs typeface="Georgia"/>
                <a:sym typeface="Georgia"/>
              </a:rPr>
              <a:t>Valuebound</a:t>
            </a:r>
            <a:endParaRPr sz="55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20955" rtl="0" algn="ctr">
              <a:spcBef>
                <a:spcPts val="740"/>
              </a:spcBef>
              <a:spcAft>
                <a:spcPts val="0"/>
              </a:spcAft>
              <a:buSzPts val="1400"/>
              <a:buNone/>
            </a:pPr>
            <a:r>
              <a:rPr lang="en" sz="1200">
                <a:latin typeface="Poppins"/>
                <a:ea typeface="Poppins"/>
                <a:cs typeface="Poppins"/>
                <a:sym typeface="Poppins"/>
              </a:rPr>
              <a:t>The Dependable Partner in your Digital Transformation Journey</a:t>
            </a:r>
            <a:endParaRPr sz="12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1270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None/>
            </a:pPr>
            <a:r>
              <a:t/>
            </a:r>
            <a:endParaRPr sz="16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5"/>
          <p:cNvSpPr/>
          <p:nvPr/>
        </p:nvSpPr>
        <p:spPr>
          <a:xfrm>
            <a:off x="0" y="0"/>
            <a:ext cx="10012680" cy="5272088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8" name="Google Shape;118;p15"/>
          <p:cNvSpPr txBox="1"/>
          <p:nvPr/>
        </p:nvSpPr>
        <p:spPr>
          <a:xfrm>
            <a:off x="514350" y="221403"/>
            <a:ext cx="7972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3500" u="none" cap="none" strike="noStrike">
                <a:solidFill>
                  <a:srgbClr val="39485E"/>
                </a:solidFill>
                <a:latin typeface="Georgia"/>
                <a:ea typeface="Georgia"/>
                <a:cs typeface="Georgia"/>
                <a:sym typeface="Georgia"/>
              </a:rPr>
              <a:t>About </a:t>
            </a:r>
            <a:r>
              <a:rPr i="0" lang="en" sz="3500" u="none" cap="none" strike="noStrike">
                <a:solidFill>
                  <a:srgbClr val="D14C15"/>
                </a:solidFill>
                <a:latin typeface="Georgia"/>
                <a:ea typeface="Georgia"/>
                <a:cs typeface="Georgia"/>
                <a:sym typeface="Georgia"/>
              </a:rPr>
              <a:t>Valuebound</a:t>
            </a:r>
            <a:endParaRPr sz="700"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119" name="Google Shape;119;p15"/>
          <p:cNvGrpSpPr/>
          <p:nvPr/>
        </p:nvGrpSpPr>
        <p:grpSpPr>
          <a:xfrm>
            <a:off x="590550" y="1605208"/>
            <a:ext cx="1551488" cy="2526461"/>
            <a:chOff x="0" y="0"/>
            <a:chExt cx="4137300" cy="6737228"/>
          </a:xfrm>
        </p:grpSpPr>
        <p:grpSp>
          <p:nvGrpSpPr>
            <p:cNvPr id="120" name="Google Shape;120;p15"/>
            <p:cNvGrpSpPr/>
            <p:nvPr/>
          </p:nvGrpSpPr>
          <p:grpSpPr>
            <a:xfrm>
              <a:off x="818151" y="0"/>
              <a:ext cx="2501148" cy="2501148"/>
              <a:chOff x="0" y="0"/>
              <a:chExt cx="812800" cy="812800"/>
            </a:xfrm>
          </p:grpSpPr>
          <p:sp>
            <p:nvSpPr>
              <p:cNvPr id="121" name="Google Shape;121;p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22F42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" name="Google Shape;122;p15"/>
              <p:cNvSpPr txBox="1"/>
              <p:nvPr/>
            </p:nvSpPr>
            <p:spPr>
              <a:xfrm>
                <a:off x="76200" y="66675"/>
                <a:ext cx="660300" cy="66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73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3" name="Google Shape;123;p15"/>
            <p:cNvSpPr/>
            <p:nvPr/>
          </p:nvSpPr>
          <p:spPr>
            <a:xfrm>
              <a:off x="1383660" y="651938"/>
              <a:ext cx="1370118" cy="1102358"/>
            </a:xfrm>
            <a:custGeom>
              <a:rect b="b" l="l" r="r" t="t"/>
              <a:pathLst>
                <a:path extrusionOk="0" h="1102358" w="1370118">
                  <a:moveTo>
                    <a:pt x="0" y="0"/>
                  </a:moveTo>
                  <a:lnTo>
                    <a:pt x="1370118" y="0"/>
                  </a:lnTo>
                  <a:lnTo>
                    <a:pt x="1370118" y="1102358"/>
                  </a:lnTo>
                  <a:lnTo>
                    <a:pt x="0" y="110235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24" name="Google Shape;124;p15"/>
            <p:cNvSpPr txBox="1"/>
            <p:nvPr/>
          </p:nvSpPr>
          <p:spPr>
            <a:xfrm>
              <a:off x="1109552" y="2838284"/>
              <a:ext cx="1918200" cy="82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2000" u="none" cap="none" strike="noStrike">
                  <a:solidFill>
                    <a:srgbClr val="D14C15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$30+ </a:t>
              </a:r>
              <a:endParaRPr sz="700"/>
            </a:p>
          </p:txBody>
        </p:sp>
        <p:sp>
          <p:nvSpPr>
            <p:cNvPr id="125" name="Google Shape;125;p15"/>
            <p:cNvSpPr txBox="1"/>
            <p:nvPr/>
          </p:nvSpPr>
          <p:spPr>
            <a:xfrm>
              <a:off x="480510" y="4066912"/>
              <a:ext cx="31764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rgbClr val="222F42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Billion in Revenue Impact</a:t>
              </a:r>
              <a:endParaRPr sz="700"/>
            </a:p>
          </p:txBody>
        </p:sp>
        <p:sp>
          <p:nvSpPr>
            <p:cNvPr id="126" name="Google Shape;126;p15"/>
            <p:cNvSpPr txBox="1"/>
            <p:nvPr/>
          </p:nvSpPr>
          <p:spPr>
            <a:xfrm>
              <a:off x="0" y="5259428"/>
              <a:ext cx="41373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222F42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Empowering clients with transformative solutions that have impacted revenue of $38 billion.</a:t>
              </a:r>
              <a:endParaRPr sz="900"/>
            </a:p>
          </p:txBody>
        </p:sp>
      </p:grpSp>
      <p:grpSp>
        <p:nvGrpSpPr>
          <p:cNvPr id="127" name="Google Shape;127;p15"/>
          <p:cNvGrpSpPr/>
          <p:nvPr/>
        </p:nvGrpSpPr>
        <p:grpSpPr>
          <a:xfrm>
            <a:off x="2643671" y="1605384"/>
            <a:ext cx="1620675" cy="2526284"/>
            <a:chOff x="0" y="0"/>
            <a:chExt cx="4321800" cy="6736758"/>
          </a:xfrm>
        </p:grpSpPr>
        <p:grpSp>
          <p:nvGrpSpPr>
            <p:cNvPr id="128" name="Google Shape;128;p15"/>
            <p:cNvGrpSpPr/>
            <p:nvPr/>
          </p:nvGrpSpPr>
          <p:grpSpPr>
            <a:xfrm>
              <a:off x="910344" y="0"/>
              <a:ext cx="2501148" cy="2501148"/>
              <a:chOff x="0" y="0"/>
              <a:chExt cx="812800" cy="812800"/>
            </a:xfrm>
          </p:grpSpPr>
          <p:sp>
            <p:nvSpPr>
              <p:cNvPr id="129" name="Google Shape;129;p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22F42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" name="Google Shape;130;p15"/>
              <p:cNvSpPr txBox="1"/>
              <p:nvPr/>
            </p:nvSpPr>
            <p:spPr>
              <a:xfrm>
                <a:off x="76200" y="66675"/>
                <a:ext cx="660300" cy="66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73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1" name="Google Shape;131;p15"/>
            <p:cNvSpPr/>
            <p:nvPr/>
          </p:nvSpPr>
          <p:spPr>
            <a:xfrm>
              <a:off x="1487205" y="651938"/>
              <a:ext cx="1347415" cy="1102358"/>
            </a:xfrm>
            <a:custGeom>
              <a:rect b="b" l="l" r="r" t="t"/>
              <a:pathLst>
                <a:path extrusionOk="0" h="1102358" w="1347415">
                  <a:moveTo>
                    <a:pt x="0" y="0"/>
                  </a:moveTo>
                  <a:lnTo>
                    <a:pt x="1347414" y="0"/>
                  </a:lnTo>
                  <a:lnTo>
                    <a:pt x="1347414" y="1102358"/>
                  </a:lnTo>
                  <a:lnTo>
                    <a:pt x="0" y="110235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32" name="Google Shape;132;p15"/>
            <p:cNvSpPr txBox="1"/>
            <p:nvPr/>
          </p:nvSpPr>
          <p:spPr>
            <a:xfrm>
              <a:off x="1463412" y="2838276"/>
              <a:ext cx="1948200" cy="82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2000" u="none" cap="none" strike="noStrike">
                  <a:solidFill>
                    <a:srgbClr val="D14C15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94%</a:t>
              </a:r>
              <a:endParaRPr sz="700"/>
            </a:p>
          </p:txBody>
        </p:sp>
        <p:sp>
          <p:nvSpPr>
            <p:cNvPr id="133" name="Google Shape;133;p15"/>
            <p:cNvSpPr txBox="1"/>
            <p:nvPr/>
          </p:nvSpPr>
          <p:spPr>
            <a:xfrm>
              <a:off x="705971" y="4066912"/>
              <a:ext cx="29100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rgbClr val="222F42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Client Retention Rate</a:t>
              </a:r>
              <a:endParaRPr sz="700"/>
            </a:p>
          </p:txBody>
        </p:sp>
        <p:sp>
          <p:nvSpPr>
            <p:cNvPr id="134" name="Google Shape;134;p15"/>
            <p:cNvSpPr txBox="1"/>
            <p:nvPr/>
          </p:nvSpPr>
          <p:spPr>
            <a:xfrm>
              <a:off x="0" y="5258958"/>
              <a:ext cx="43218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222F42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With our customer centric approach, we have been able to retain 94% of our enterprise accounts</a:t>
              </a:r>
              <a:endParaRPr sz="900">
                <a:solidFill>
                  <a:srgbClr val="222F4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grpSp>
        <p:nvGrpSpPr>
          <p:cNvPr id="135" name="Google Shape;135;p15"/>
          <p:cNvGrpSpPr/>
          <p:nvPr/>
        </p:nvGrpSpPr>
        <p:grpSpPr>
          <a:xfrm>
            <a:off x="6896810" y="1612439"/>
            <a:ext cx="1632263" cy="2373397"/>
            <a:chOff x="0" y="0"/>
            <a:chExt cx="4352700" cy="6329058"/>
          </a:xfrm>
        </p:grpSpPr>
        <p:grpSp>
          <p:nvGrpSpPr>
            <p:cNvPr id="136" name="Google Shape;136;p15"/>
            <p:cNvGrpSpPr/>
            <p:nvPr/>
          </p:nvGrpSpPr>
          <p:grpSpPr>
            <a:xfrm>
              <a:off x="925710" y="0"/>
              <a:ext cx="2501148" cy="2501148"/>
              <a:chOff x="0" y="0"/>
              <a:chExt cx="812800" cy="812800"/>
            </a:xfrm>
          </p:grpSpPr>
          <p:sp>
            <p:nvSpPr>
              <p:cNvPr id="137" name="Google Shape;137;p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22F42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" name="Google Shape;138;p15"/>
              <p:cNvSpPr txBox="1"/>
              <p:nvPr/>
            </p:nvSpPr>
            <p:spPr>
              <a:xfrm>
                <a:off x="76200" y="66675"/>
                <a:ext cx="660300" cy="66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73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9" name="Google Shape;139;p15"/>
            <p:cNvSpPr/>
            <p:nvPr/>
          </p:nvSpPr>
          <p:spPr>
            <a:xfrm>
              <a:off x="1625098" y="651938"/>
              <a:ext cx="1102358" cy="1102358"/>
            </a:xfrm>
            <a:custGeom>
              <a:rect b="b" l="l" r="r" t="t"/>
              <a:pathLst>
                <a:path extrusionOk="0" h="1102358" w="1102358">
                  <a:moveTo>
                    <a:pt x="0" y="0"/>
                  </a:moveTo>
                  <a:lnTo>
                    <a:pt x="1102358" y="0"/>
                  </a:lnTo>
                  <a:lnTo>
                    <a:pt x="1102358" y="1102358"/>
                  </a:lnTo>
                  <a:lnTo>
                    <a:pt x="0" y="110235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40" name="Google Shape;140;p15"/>
            <p:cNvSpPr txBox="1"/>
            <p:nvPr/>
          </p:nvSpPr>
          <p:spPr>
            <a:xfrm>
              <a:off x="1138688" y="2838284"/>
              <a:ext cx="2075100" cy="82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2000" u="none" cap="none" strike="noStrike">
                  <a:solidFill>
                    <a:srgbClr val="D14C15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100%</a:t>
              </a:r>
              <a:endParaRPr sz="700"/>
            </a:p>
          </p:txBody>
        </p:sp>
        <p:sp>
          <p:nvSpPr>
            <p:cNvPr id="141" name="Google Shape;141;p15"/>
            <p:cNvSpPr txBox="1"/>
            <p:nvPr/>
          </p:nvSpPr>
          <p:spPr>
            <a:xfrm>
              <a:off x="467440" y="4066895"/>
              <a:ext cx="35064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222F42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Strong Technology Team</a:t>
              </a:r>
              <a:endParaRPr sz="700"/>
            </a:p>
          </p:txBody>
        </p:sp>
        <p:sp>
          <p:nvSpPr>
            <p:cNvPr id="142" name="Google Shape;142;p15"/>
            <p:cNvSpPr txBox="1"/>
            <p:nvPr/>
          </p:nvSpPr>
          <p:spPr>
            <a:xfrm>
              <a:off x="0" y="5220858"/>
              <a:ext cx="4352700" cy="110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222F42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We spend 8% of our revenue in technical upscaling of our resources.</a:t>
              </a:r>
              <a:endParaRPr sz="900">
                <a:solidFill>
                  <a:srgbClr val="222F4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grpSp>
        <p:nvGrpSpPr>
          <p:cNvPr id="143" name="Google Shape;143;p15"/>
          <p:cNvGrpSpPr/>
          <p:nvPr/>
        </p:nvGrpSpPr>
        <p:grpSpPr>
          <a:xfrm>
            <a:off x="4721925" y="1612263"/>
            <a:ext cx="1884263" cy="2387687"/>
            <a:chOff x="-117364" y="0"/>
            <a:chExt cx="5024700" cy="6367165"/>
          </a:xfrm>
        </p:grpSpPr>
        <p:grpSp>
          <p:nvGrpSpPr>
            <p:cNvPr id="144" name="Google Shape;144;p15"/>
            <p:cNvGrpSpPr/>
            <p:nvPr/>
          </p:nvGrpSpPr>
          <p:grpSpPr>
            <a:xfrm>
              <a:off x="1023421" y="0"/>
              <a:ext cx="2501148" cy="2501148"/>
              <a:chOff x="0" y="0"/>
              <a:chExt cx="812800" cy="812800"/>
            </a:xfrm>
          </p:grpSpPr>
          <p:sp>
            <p:nvSpPr>
              <p:cNvPr id="145" name="Google Shape;145;p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22F42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5"/>
              <p:cNvSpPr txBox="1"/>
              <p:nvPr/>
            </p:nvSpPr>
            <p:spPr>
              <a:xfrm>
                <a:off x="76200" y="66675"/>
                <a:ext cx="660300" cy="66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73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7" name="Google Shape;147;p15"/>
            <p:cNvSpPr txBox="1"/>
            <p:nvPr/>
          </p:nvSpPr>
          <p:spPr>
            <a:xfrm>
              <a:off x="1560585" y="2838284"/>
              <a:ext cx="1426800" cy="82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2000" u="none" cap="none" strike="noStrike">
                  <a:solidFill>
                    <a:srgbClr val="D14C15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7+</a:t>
              </a:r>
              <a:endParaRPr sz="700"/>
            </a:p>
          </p:txBody>
        </p:sp>
        <p:sp>
          <p:nvSpPr>
            <p:cNvPr id="148" name="Google Shape;148;p15"/>
            <p:cNvSpPr txBox="1"/>
            <p:nvPr/>
          </p:nvSpPr>
          <p:spPr>
            <a:xfrm>
              <a:off x="665393" y="4066912"/>
              <a:ext cx="32172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rgbClr val="222F42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Countries Global influence </a:t>
              </a:r>
              <a:endParaRPr sz="700"/>
            </a:p>
          </p:txBody>
        </p:sp>
        <p:sp>
          <p:nvSpPr>
            <p:cNvPr id="149" name="Google Shape;149;p15"/>
            <p:cNvSpPr txBox="1"/>
            <p:nvPr/>
          </p:nvSpPr>
          <p:spPr>
            <a:xfrm>
              <a:off x="-117364" y="5258965"/>
              <a:ext cx="5024700" cy="110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222F42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Our reach spans continents, fostering a diverse and adaptable partnership ecosystem for global success.</a:t>
              </a:r>
              <a:endParaRPr sz="900">
                <a:solidFill>
                  <a:srgbClr val="222F4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pic>
        <p:nvPicPr>
          <p:cNvPr id="150" name="Google Shape;150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43425" y="1801563"/>
            <a:ext cx="550513" cy="5505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1" name="Google Shape;151;p15"/>
          <p:cNvGrpSpPr/>
          <p:nvPr/>
        </p:nvGrpSpPr>
        <p:grpSpPr>
          <a:xfrm>
            <a:off x="0" y="4592985"/>
            <a:ext cx="9143999" cy="550737"/>
            <a:chOff x="0" y="-96441"/>
            <a:chExt cx="24383997" cy="1468631"/>
          </a:xfrm>
        </p:grpSpPr>
        <p:grpSp>
          <p:nvGrpSpPr>
            <p:cNvPr id="152" name="Google Shape;152;p15"/>
            <p:cNvGrpSpPr/>
            <p:nvPr/>
          </p:nvGrpSpPr>
          <p:grpSpPr>
            <a:xfrm>
              <a:off x="0" y="-96441"/>
              <a:ext cx="24383997" cy="1468631"/>
              <a:chOff x="0" y="-19050"/>
              <a:chExt cx="4816592" cy="290100"/>
            </a:xfrm>
          </p:grpSpPr>
          <p:sp>
            <p:nvSpPr>
              <p:cNvPr id="153" name="Google Shape;153;p15"/>
              <p:cNvSpPr/>
              <p:nvPr/>
            </p:nvSpPr>
            <p:spPr>
              <a:xfrm>
                <a:off x="0" y="0"/>
                <a:ext cx="4816592" cy="270933"/>
              </a:xfrm>
              <a:custGeom>
                <a:rect b="b" l="l" r="r" t="t"/>
                <a:pathLst>
                  <a:path extrusionOk="0" h="270933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270933"/>
                    </a:lnTo>
                    <a:lnTo>
                      <a:pt x="0" y="270933"/>
                    </a:lnTo>
                    <a:close/>
                  </a:path>
                </a:pathLst>
              </a:custGeom>
              <a:solidFill>
                <a:srgbClr val="222F42"/>
              </a:solidFill>
              <a:ln>
                <a:noFill/>
              </a:ln>
            </p:spPr>
          </p:sp>
          <p:sp>
            <p:nvSpPr>
              <p:cNvPr id="154" name="Google Shape;154;p15"/>
              <p:cNvSpPr txBox="1"/>
              <p:nvPr/>
            </p:nvSpPr>
            <p:spPr>
              <a:xfrm>
                <a:off x="0" y="-19050"/>
                <a:ext cx="4816500" cy="29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5" name="Google Shape;155;p15"/>
            <p:cNvSpPr txBox="1"/>
            <p:nvPr/>
          </p:nvSpPr>
          <p:spPr>
            <a:xfrm>
              <a:off x="1371600" y="397933"/>
              <a:ext cx="5826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cap="none" strike="noStrike">
                  <a:solidFill>
                    <a:schemeClr val="lt1"/>
                  </a:solidFill>
                  <a:uFill>
                    <a:noFill/>
                  </a:uFill>
                  <a:latin typeface="Helvetica Neue Light"/>
                  <a:ea typeface="Helvetica Neue Light"/>
                  <a:cs typeface="Helvetica Neue Light"/>
                  <a:sym typeface="Helvetica Neue Light"/>
                  <a:hlinkClick r:id="rId8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valuebound.com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56" name="Google Shape;156;p15">
              <a:hlinkClick r:id="rId9"/>
            </p:cNvPr>
            <p:cNvSpPr/>
            <p:nvPr/>
          </p:nvSpPr>
          <p:spPr>
            <a:xfrm>
              <a:off x="20665758" y="403575"/>
              <a:ext cx="2848141" cy="564450"/>
            </a:xfrm>
            <a:custGeom>
              <a:rect b="b" l="l" r="r" t="t"/>
              <a:pathLst>
                <a:path extrusionOk="0" h="564450" w="2848141">
                  <a:moveTo>
                    <a:pt x="0" y="0"/>
                  </a:moveTo>
                  <a:lnTo>
                    <a:pt x="2848141" y="0"/>
                  </a:lnTo>
                  <a:lnTo>
                    <a:pt x="2848141" y="564450"/>
                  </a:lnTo>
                  <a:lnTo>
                    <a:pt x="0" y="56445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157" name="Google Shape;157;p15"/>
          <p:cNvSpPr txBox="1"/>
          <p:nvPr/>
        </p:nvSpPr>
        <p:spPr>
          <a:xfrm>
            <a:off x="514350" y="760200"/>
            <a:ext cx="82296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275">
            <a:spAutoFit/>
          </a:bodyPr>
          <a:lstStyle/>
          <a:p>
            <a:pPr indent="0" lvl="0" marL="0" marR="0" rtl="0" algn="l">
              <a:lnSpc>
                <a:spcPct val="11846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1200">
                <a:solidFill>
                  <a:srgbClr val="222F4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Founded in 2008, a professionally managed, rapidly growing Digital  Experience company actively involved in transforming ideas into products and solution, extending our services to enable businesses create long lasting digital impression</a:t>
            </a:r>
            <a:r>
              <a:rPr i="0" lang="en" sz="1000" u="none" cap="none" strike="noStrike">
                <a:solidFill>
                  <a:srgbClr val="122333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i="0" sz="10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16"/>
          <p:cNvPicPr preferRelativeResize="0"/>
          <p:nvPr/>
        </p:nvPicPr>
        <p:blipFill rotWithShape="1">
          <a:blip r:embed="rId3">
            <a:alphaModFix/>
          </a:blip>
          <a:srcRect b="2903" l="0" r="4825" t="0"/>
          <a:stretch/>
        </p:blipFill>
        <p:spPr>
          <a:xfrm>
            <a:off x="95466" y="179600"/>
            <a:ext cx="3200570" cy="284094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3" name="Google Shape;163;p16"/>
          <p:cNvGrpSpPr/>
          <p:nvPr/>
        </p:nvGrpSpPr>
        <p:grpSpPr>
          <a:xfrm>
            <a:off x="-4444" y="2892182"/>
            <a:ext cx="9154336" cy="2258709"/>
            <a:chOff x="-4444" y="3856757"/>
            <a:chExt cx="9155252" cy="3012014"/>
          </a:xfrm>
        </p:grpSpPr>
        <p:sp>
          <p:nvSpPr>
            <p:cNvPr id="164" name="Google Shape;164;p16"/>
            <p:cNvSpPr/>
            <p:nvPr/>
          </p:nvSpPr>
          <p:spPr>
            <a:xfrm>
              <a:off x="-4444" y="3856757"/>
              <a:ext cx="4623321" cy="3006143"/>
            </a:xfrm>
            <a:custGeom>
              <a:rect b="b" l="l" r="r" t="t"/>
              <a:pathLst>
                <a:path extrusionOk="0" h="3006143" w="4623321">
                  <a:moveTo>
                    <a:pt x="4623321" y="0"/>
                  </a:moveTo>
                  <a:lnTo>
                    <a:pt x="2227943" y="3006143"/>
                  </a:lnTo>
                  <a:lnTo>
                    <a:pt x="0" y="3004517"/>
                  </a:lnTo>
                  <a:lnTo>
                    <a:pt x="0" y="1821779"/>
                  </a:lnTo>
                  <a:lnTo>
                    <a:pt x="4623321" y="0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anchorCtr="0" anchor="ctr" bIns="41900" lIns="83800" spcFirstLastPara="1" rIns="83800" wrap="square" tIns="419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16"/>
            <p:cNvSpPr/>
            <p:nvPr/>
          </p:nvSpPr>
          <p:spPr>
            <a:xfrm>
              <a:off x="4618876" y="3856758"/>
              <a:ext cx="4531932" cy="3011200"/>
            </a:xfrm>
            <a:custGeom>
              <a:rect b="b" l="l" r="r" t="t"/>
              <a:pathLst>
                <a:path extrusionOk="0" h="3011200" w="4531932">
                  <a:moveTo>
                    <a:pt x="0" y="0"/>
                  </a:moveTo>
                  <a:lnTo>
                    <a:pt x="4531932" y="1776820"/>
                  </a:lnTo>
                  <a:lnTo>
                    <a:pt x="4531932" y="3011200"/>
                  </a:lnTo>
                  <a:lnTo>
                    <a:pt x="2166653" y="30094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1900" lIns="83800" spcFirstLastPara="1" rIns="83800" wrap="square" tIns="419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6" name="Google Shape;166;p16"/>
            <p:cNvGrpSpPr/>
            <p:nvPr/>
          </p:nvGrpSpPr>
          <p:grpSpPr>
            <a:xfrm>
              <a:off x="-4444" y="4590101"/>
              <a:ext cx="3430475" cy="2277084"/>
              <a:chOff x="-4444" y="4590101"/>
              <a:chExt cx="3430475" cy="2277084"/>
            </a:xfrm>
          </p:grpSpPr>
          <p:sp>
            <p:nvSpPr>
              <p:cNvPr id="167" name="Google Shape;167;p16"/>
              <p:cNvSpPr/>
              <p:nvPr/>
            </p:nvSpPr>
            <p:spPr>
              <a:xfrm>
                <a:off x="1282660" y="4994728"/>
                <a:ext cx="1970206" cy="1872457"/>
              </a:xfrm>
              <a:custGeom>
                <a:rect b="b" l="l" r="r" t="t"/>
                <a:pathLst>
                  <a:path extrusionOk="0" h="1872457" w="1950699">
                    <a:moveTo>
                      <a:pt x="151793" y="1871287"/>
                    </a:moveTo>
                    <a:lnTo>
                      <a:pt x="1950699" y="108428"/>
                    </a:lnTo>
                    <a:lnTo>
                      <a:pt x="1935957" y="0"/>
                    </a:lnTo>
                    <a:lnTo>
                      <a:pt x="0" y="1872457"/>
                    </a:lnTo>
                    <a:lnTo>
                      <a:pt x="151793" y="1871287"/>
                    </a:lnTo>
                    <a:close/>
                  </a:path>
                </a:pathLst>
              </a:custGeom>
              <a:solidFill>
                <a:srgbClr val="9D2F39"/>
              </a:solidFill>
              <a:ln>
                <a:noFill/>
              </a:ln>
            </p:spPr>
            <p:txBody>
              <a:bodyPr anchorCtr="0" anchor="ctr" bIns="41900" lIns="83800" spcFirstLastPara="1" rIns="83800" wrap="square" tIns="419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68;p16"/>
              <p:cNvSpPr/>
              <p:nvPr/>
            </p:nvSpPr>
            <p:spPr>
              <a:xfrm>
                <a:off x="3235595" y="4985201"/>
                <a:ext cx="187570" cy="135357"/>
              </a:xfrm>
              <a:custGeom>
                <a:rect b="b" l="l" r="r" t="t"/>
                <a:pathLst>
                  <a:path extrusionOk="0" h="135357" w="185713">
                    <a:moveTo>
                      <a:pt x="185106" y="135357"/>
                    </a:moveTo>
                    <a:lnTo>
                      <a:pt x="17100" y="120334"/>
                    </a:lnTo>
                    <a:lnTo>
                      <a:pt x="0" y="0"/>
                    </a:lnTo>
                    <a:lnTo>
                      <a:pt x="185713" y="17463"/>
                    </a:lnTo>
                    <a:cubicBezTo>
                      <a:pt x="185511" y="57555"/>
                      <a:pt x="185308" y="95265"/>
                      <a:pt x="185106" y="135357"/>
                    </a:cubicBezTo>
                    <a:close/>
                  </a:path>
                </a:pathLst>
              </a:custGeom>
              <a:solidFill>
                <a:srgbClr val="7D252D"/>
              </a:solidFill>
              <a:ln>
                <a:noFill/>
              </a:ln>
            </p:spPr>
            <p:txBody>
              <a:bodyPr anchorCtr="0" anchor="ctr" bIns="41900" lIns="83800" spcFirstLastPara="1" rIns="83800" wrap="square" tIns="419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p16"/>
              <p:cNvSpPr/>
              <p:nvPr/>
            </p:nvSpPr>
            <p:spPr>
              <a:xfrm>
                <a:off x="2297722" y="4841595"/>
                <a:ext cx="185189" cy="125832"/>
              </a:xfrm>
              <a:custGeom>
                <a:rect b="b" l="l" r="r" t="t"/>
                <a:pathLst>
                  <a:path extrusionOk="0" h="125832" w="183355">
                    <a:moveTo>
                      <a:pt x="182748" y="125832"/>
                    </a:moveTo>
                    <a:lnTo>
                      <a:pt x="14742" y="108428"/>
                    </a:lnTo>
                    <a:lnTo>
                      <a:pt x="0" y="0"/>
                    </a:lnTo>
                    <a:lnTo>
                      <a:pt x="183355" y="7938"/>
                    </a:lnTo>
                    <a:cubicBezTo>
                      <a:pt x="183153" y="48030"/>
                      <a:pt x="182950" y="85740"/>
                      <a:pt x="182748" y="125832"/>
                    </a:cubicBezTo>
                    <a:close/>
                  </a:path>
                </a:pathLst>
              </a:custGeom>
              <a:solidFill>
                <a:srgbClr val="7D252D"/>
              </a:solidFill>
              <a:ln>
                <a:noFill/>
              </a:ln>
            </p:spPr>
            <p:txBody>
              <a:bodyPr anchorCtr="0" anchor="ctr" bIns="41900" lIns="83800" spcFirstLastPara="1" rIns="83800" wrap="square" tIns="419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70;p16"/>
              <p:cNvSpPr/>
              <p:nvPr/>
            </p:nvSpPr>
            <p:spPr>
              <a:xfrm>
                <a:off x="-4444" y="4590101"/>
                <a:ext cx="3430475" cy="2274702"/>
              </a:xfrm>
              <a:custGeom>
                <a:rect b="b" l="l" r="r" t="t"/>
                <a:pathLst>
                  <a:path extrusionOk="0" h="2274702" w="3430475">
                    <a:moveTo>
                      <a:pt x="3266660" y="0"/>
                    </a:moveTo>
                    <a:lnTo>
                      <a:pt x="3430475" y="417805"/>
                    </a:lnTo>
                    <a:lnTo>
                      <a:pt x="3242421" y="404627"/>
                    </a:lnTo>
                    <a:lnTo>
                      <a:pt x="1289511" y="2274702"/>
                    </a:lnTo>
                    <a:lnTo>
                      <a:pt x="0" y="2271220"/>
                    </a:lnTo>
                    <a:lnTo>
                      <a:pt x="0" y="1980989"/>
                    </a:lnTo>
                    <a:lnTo>
                      <a:pt x="2459974" y="277627"/>
                    </a:lnTo>
                    <a:lnTo>
                      <a:pt x="2304634" y="249471"/>
                    </a:lnTo>
                    <a:lnTo>
                      <a:pt x="3266660" y="0"/>
                    </a:lnTo>
                    <a:close/>
                  </a:path>
                </a:pathLst>
              </a:custGeom>
              <a:solidFill>
                <a:srgbClr val="C84954"/>
              </a:solidFill>
              <a:ln>
                <a:noFill/>
              </a:ln>
            </p:spPr>
            <p:txBody>
              <a:bodyPr anchorCtr="0" anchor="ctr" bIns="41900" lIns="83800" spcFirstLastPara="1" rIns="83800" wrap="square" tIns="419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1" name="Google Shape;171;p16"/>
            <p:cNvGrpSpPr/>
            <p:nvPr/>
          </p:nvGrpSpPr>
          <p:grpSpPr>
            <a:xfrm>
              <a:off x="5617430" y="4555258"/>
              <a:ext cx="3533378" cy="2313513"/>
              <a:chOff x="5617430" y="4555258"/>
              <a:chExt cx="3533378" cy="2313513"/>
            </a:xfrm>
          </p:grpSpPr>
          <p:sp>
            <p:nvSpPr>
              <p:cNvPr id="172" name="Google Shape;172;p16"/>
              <p:cNvSpPr/>
              <p:nvPr/>
            </p:nvSpPr>
            <p:spPr>
              <a:xfrm>
                <a:off x="5617430" y="4907416"/>
                <a:ext cx="245199" cy="125319"/>
              </a:xfrm>
              <a:custGeom>
                <a:rect b="b" l="l" r="r" t="t"/>
                <a:pathLst>
                  <a:path extrusionOk="0" h="125319" w="242771">
                    <a:moveTo>
                      <a:pt x="191246" y="115094"/>
                    </a:moveTo>
                    <a:lnTo>
                      <a:pt x="0" y="125319"/>
                    </a:lnTo>
                    <a:lnTo>
                      <a:pt x="32496" y="11906"/>
                    </a:lnTo>
                    <a:lnTo>
                      <a:pt x="242771" y="0"/>
                    </a:lnTo>
                    <a:lnTo>
                      <a:pt x="191246" y="115094"/>
                    </a:lnTo>
                    <a:close/>
                  </a:path>
                </a:pathLst>
              </a:custGeom>
              <a:solidFill>
                <a:srgbClr val="263D5C"/>
              </a:solidFill>
              <a:ln>
                <a:noFill/>
              </a:ln>
            </p:spPr>
            <p:txBody>
              <a:bodyPr anchorCtr="0" anchor="ctr" bIns="41900" lIns="83800" spcFirstLastPara="1" rIns="83800" wrap="square" tIns="419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16"/>
              <p:cNvSpPr/>
              <p:nvPr/>
            </p:nvSpPr>
            <p:spPr>
              <a:xfrm>
                <a:off x="6623659" y="4819041"/>
                <a:ext cx="166753" cy="127701"/>
              </a:xfrm>
              <a:custGeom>
                <a:rect b="b" l="l" r="r" t="t"/>
                <a:pathLst>
                  <a:path extrusionOk="0" h="127701" w="165102">
                    <a:moveTo>
                      <a:pt x="118269" y="127001"/>
                    </a:moveTo>
                    <a:lnTo>
                      <a:pt x="38941" y="127701"/>
                    </a:lnTo>
                    <a:lnTo>
                      <a:pt x="0" y="42862"/>
                    </a:lnTo>
                    <a:lnTo>
                      <a:pt x="165102" y="0"/>
                    </a:lnTo>
                    <a:lnTo>
                      <a:pt x="118269" y="127001"/>
                    </a:lnTo>
                    <a:close/>
                  </a:path>
                </a:pathLst>
              </a:custGeom>
              <a:solidFill>
                <a:srgbClr val="263D5C"/>
              </a:solidFill>
              <a:ln>
                <a:noFill/>
              </a:ln>
            </p:spPr>
            <p:txBody>
              <a:bodyPr anchorCtr="0" anchor="ctr" bIns="41900" lIns="83800" spcFirstLastPara="1" rIns="83800" wrap="square" tIns="419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74;p16"/>
              <p:cNvSpPr/>
              <p:nvPr/>
            </p:nvSpPr>
            <p:spPr>
              <a:xfrm>
                <a:off x="5808185" y="4909797"/>
                <a:ext cx="2106034" cy="1958974"/>
              </a:xfrm>
              <a:custGeom>
                <a:rect b="b" l="l" r="r" t="t"/>
                <a:pathLst>
                  <a:path extrusionOk="0" h="1958974" w="2085182">
                    <a:moveTo>
                      <a:pt x="0" y="112713"/>
                    </a:moveTo>
                    <a:lnTo>
                      <a:pt x="1920128" y="1958882"/>
                    </a:lnTo>
                    <a:lnTo>
                      <a:pt x="2085182" y="1958974"/>
                    </a:lnTo>
                    <a:lnTo>
                      <a:pt x="42070" y="0"/>
                    </a:lnTo>
                    <a:lnTo>
                      <a:pt x="0" y="112713"/>
                    </a:lnTo>
                    <a:close/>
                  </a:path>
                </a:pathLst>
              </a:custGeom>
              <a:solidFill>
                <a:srgbClr val="1E314A"/>
              </a:solidFill>
              <a:ln>
                <a:noFill/>
              </a:ln>
            </p:spPr>
            <p:txBody>
              <a:bodyPr anchorCtr="0" anchor="ctr" bIns="41900" lIns="83800" spcFirstLastPara="1" rIns="83800" wrap="square" tIns="419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16"/>
              <p:cNvSpPr/>
              <p:nvPr/>
            </p:nvSpPr>
            <p:spPr>
              <a:xfrm>
                <a:off x="5649450" y="4555258"/>
                <a:ext cx="3501358" cy="2311133"/>
              </a:xfrm>
              <a:custGeom>
                <a:rect b="b" l="l" r="r" t="t"/>
                <a:pathLst>
                  <a:path extrusionOk="0" h="2311133" w="3501358">
                    <a:moveTo>
                      <a:pt x="181577" y="0"/>
                    </a:moveTo>
                    <a:lnTo>
                      <a:pt x="1142593" y="265826"/>
                    </a:lnTo>
                    <a:lnTo>
                      <a:pt x="994094" y="312470"/>
                    </a:lnTo>
                    <a:lnTo>
                      <a:pt x="3501358" y="2047746"/>
                    </a:lnTo>
                    <a:lnTo>
                      <a:pt x="3501358" y="2310358"/>
                    </a:lnTo>
                    <a:lnTo>
                      <a:pt x="2257552" y="2311133"/>
                    </a:lnTo>
                    <a:lnTo>
                      <a:pt x="198820" y="356920"/>
                    </a:lnTo>
                    <a:lnTo>
                      <a:pt x="0" y="367239"/>
                    </a:lnTo>
                    <a:lnTo>
                      <a:pt x="181577" y="0"/>
                    </a:lnTo>
                    <a:close/>
                  </a:path>
                </a:pathLst>
              </a:custGeom>
              <a:solidFill>
                <a:srgbClr val="2F4C73"/>
              </a:solidFill>
              <a:ln>
                <a:noFill/>
              </a:ln>
            </p:spPr>
            <p:txBody>
              <a:bodyPr anchorCtr="0" anchor="ctr" bIns="41900" lIns="83800" spcFirstLastPara="1" rIns="83800" wrap="square" tIns="419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6" name="Google Shape;176;p16"/>
            <p:cNvSpPr/>
            <p:nvPr/>
          </p:nvSpPr>
          <p:spPr>
            <a:xfrm>
              <a:off x="2223499" y="3856758"/>
              <a:ext cx="4562032" cy="3009473"/>
            </a:xfrm>
            <a:custGeom>
              <a:rect b="b" l="l" r="r" t="t"/>
              <a:pathLst>
                <a:path extrusionOk="0" h="3009473" w="4516863">
                  <a:moveTo>
                    <a:pt x="2371662" y="0"/>
                  </a:moveTo>
                  <a:lnTo>
                    <a:pt x="4516863" y="3009473"/>
                  </a:lnTo>
                  <a:lnTo>
                    <a:pt x="0" y="3006143"/>
                  </a:lnTo>
                  <a:lnTo>
                    <a:pt x="2371662" y="0"/>
                  </a:lnTo>
                  <a:close/>
                </a:path>
              </a:pathLst>
            </a:custGeom>
            <a:solidFill>
              <a:srgbClr val="BFBFBF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1900" lIns="83800" spcFirstLastPara="1" rIns="83800" wrap="square" tIns="419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7" name="Google Shape;177;p16"/>
            <p:cNvGrpSpPr/>
            <p:nvPr/>
          </p:nvGrpSpPr>
          <p:grpSpPr>
            <a:xfrm>
              <a:off x="3691730" y="4599708"/>
              <a:ext cx="1729241" cy="2265889"/>
              <a:chOff x="3700462" y="4570680"/>
              <a:chExt cx="1712120" cy="2265889"/>
            </a:xfrm>
          </p:grpSpPr>
          <p:sp>
            <p:nvSpPr>
              <p:cNvPr id="178" name="Google Shape;178;p16"/>
              <p:cNvSpPr/>
              <p:nvPr/>
            </p:nvSpPr>
            <p:spPr>
              <a:xfrm>
                <a:off x="3894933" y="4857437"/>
                <a:ext cx="200818" cy="155890"/>
              </a:xfrm>
              <a:custGeom>
                <a:rect b="b" l="l" r="r" t="t"/>
                <a:pathLst>
                  <a:path extrusionOk="0" h="155890" w="200818">
                    <a:moveTo>
                      <a:pt x="13948" y="0"/>
                    </a:moveTo>
                    <a:lnTo>
                      <a:pt x="0" y="155094"/>
                    </a:lnTo>
                    <a:lnTo>
                      <a:pt x="180181" y="155890"/>
                    </a:lnTo>
                    <a:lnTo>
                      <a:pt x="200818" y="2695"/>
                    </a:lnTo>
                    <a:lnTo>
                      <a:pt x="13948" y="0"/>
                    </a:lnTo>
                    <a:close/>
                  </a:path>
                </a:pathLst>
              </a:custGeom>
              <a:solidFill>
                <a:srgbClr val="1A3A3E"/>
              </a:solidFill>
              <a:ln>
                <a:noFill/>
              </a:ln>
            </p:spPr>
            <p:txBody>
              <a:bodyPr anchorCtr="0" anchor="ctr" bIns="41900" lIns="83800" spcFirstLastPara="1" rIns="83800" wrap="square" tIns="419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79;p16"/>
              <p:cNvSpPr/>
              <p:nvPr/>
            </p:nvSpPr>
            <p:spPr>
              <a:xfrm>
                <a:off x="5023410" y="4850292"/>
                <a:ext cx="213858" cy="164620"/>
              </a:xfrm>
              <a:custGeom>
                <a:rect b="b" l="l" r="r" t="t"/>
                <a:pathLst>
                  <a:path extrusionOk="0" h="164620" w="213858">
                    <a:moveTo>
                      <a:pt x="0" y="0"/>
                    </a:moveTo>
                    <a:lnTo>
                      <a:pt x="31296" y="164620"/>
                    </a:lnTo>
                    <a:lnTo>
                      <a:pt x="213858" y="160654"/>
                    </a:lnTo>
                    <a:cubicBezTo>
                      <a:pt x="213601" y="107208"/>
                      <a:pt x="213345" y="53762"/>
                      <a:pt x="213088" y="31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3A3E"/>
              </a:solidFill>
              <a:ln>
                <a:noFill/>
              </a:ln>
            </p:spPr>
            <p:txBody>
              <a:bodyPr anchorCtr="0" anchor="ctr" bIns="41900" lIns="83800" spcFirstLastPara="1" rIns="83800" wrap="square" tIns="419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16"/>
              <p:cNvSpPr/>
              <p:nvPr/>
            </p:nvSpPr>
            <p:spPr>
              <a:xfrm>
                <a:off x="3700462" y="4570680"/>
                <a:ext cx="1712120" cy="2265889"/>
              </a:xfrm>
              <a:custGeom>
                <a:rect b="b" l="l" r="r" t="t"/>
                <a:pathLst>
                  <a:path extrusionOk="0" h="2265889" w="1712120">
                    <a:moveTo>
                      <a:pt x="860818" y="0"/>
                    </a:moveTo>
                    <a:lnTo>
                      <a:pt x="1539169" y="280561"/>
                    </a:lnTo>
                    <a:lnTo>
                      <a:pt x="1333501" y="282306"/>
                    </a:lnTo>
                    <a:lnTo>
                      <a:pt x="1712120" y="2265889"/>
                    </a:lnTo>
                    <a:lnTo>
                      <a:pt x="0" y="2265889"/>
                    </a:lnTo>
                    <a:lnTo>
                      <a:pt x="395288" y="289450"/>
                    </a:lnTo>
                    <a:lnTo>
                      <a:pt x="208418" y="286755"/>
                    </a:lnTo>
                    <a:lnTo>
                      <a:pt x="860818" y="0"/>
                    </a:lnTo>
                    <a:close/>
                  </a:path>
                </a:pathLst>
              </a:custGeom>
              <a:solidFill>
                <a:srgbClr val="C55A11"/>
              </a:solidFill>
              <a:ln>
                <a:noFill/>
              </a:ln>
            </p:spPr>
            <p:txBody>
              <a:bodyPr anchorCtr="0" anchor="ctr" bIns="41900" lIns="83800" spcFirstLastPara="1" rIns="83800" wrap="square" tIns="419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81" name="Google Shape;181;p16"/>
          <p:cNvSpPr txBox="1"/>
          <p:nvPr/>
        </p:nvSpPr>
        <p:spPr>
          <a:xfrm>
            <a:off x="249350" y="93577"/>
            <a:ext cx="87390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900" lIns="83800" spcFirstLastPara="1" rIns="83800" wrap="square" tIns="419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Our Vision &amp; Values</a:t>
            </a:r>
            <a:endParaRPr sz="1300"/>
          </a:p>
        </p:txBody>
      </p:sp>
      <p:sp>
        <p:nvSpPr>
          <p:cNvPr id="182" name="Google Shape;182;p16"/>
          <p:cNvSpPr txBox="1"/>
          <p:nvPr/>
        </p:nvSpPr>
        <p:spPr>
          <a:xfrm>
            <a:off x="4682194" y="427268"/>
            <a:ext cx="4141200" cy="31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000">
                <a:solidFill>
                  <a:srgbClr val="404040"/>
                </a:solidFill>
              </a:rPr>
              <a:t>Empathy:</a:t>
            </a:r>
            <a:endParaRPr b="1" i="1" sz="1000">
              <a:solidFill>
                <a:srgbClr val="40404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04040"/>
                </a:solidFill>
              </a:rPr>
              <a:t>Compassionately connecting with you, understanding your needs and exceeding expectations.</a:t>
            </a:r>
            <a:endParaRPr sz="1000">
              <a:solidFill>
                <a:srgbClr val="40404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40404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000">
                <a:solidFill>
                  <a:srgbClr val="404040"/>
                </a:solidFill>
              </a:rPr>
              <a:t>Customer Delight:</a:t>
            </a:r>
            <a:endParaRPr b="1" i="1" sz="1000">
              <a:solidFill>
                <a:srgbClr val="40404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04040"/>
                </a:solidFill>
              </a:rPr>
              <a:t>Every interaction is a chance to create experience with thoughtful service. We work towards achieving our customer's objective on time and with quality.</a:t>
            </a:r>
            <a:endParaRPr sz="1000">
              <a:solidFill>
                <a:srgbClr val="40404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40404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000">
                <a:solidFill>
                  <a:srgbClr val="404040"/>
                </a:solidFill>
              </a:rPr>
              <a:t>Continuous Learning:</a:t>
            </a:r>
            <a:endParaRPr b="1" i="1" sz="1000">
              <a:solidFill>
                <a:srgbClr val="40404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04040"/>
                </a:solidFill>
              </a:rPr>
              <a:t>Fueling growth with a relentless pursuit of increased knowledge of every team member and innovation.</a:t>
            </a:r>
            <a:endParaRPr sz="1000">
              <a:solidFill>
                <a:srgbClr val="40404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40404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000">
                <a:solidFill>
                  <a:srgbClr val="404040"/>
                </a:solidFill>
              </a:rPr>
              <a:t>Integrity:</a:t>
            </a:r>
            <a:endParaRPr b="1" i="1" sz="1000">
              <a:solidFill>
                <a:srgbClr val="40404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04040"/>
                </a:solidFill>
              </a:rPr>
              <a:t>Integrity in our business ethos means a steadfast commitment to delivering on our promises.</a:t>
            </a:r>
            <a:endParaRPr sz="1000">
              <a:solidFill>
                <a:srgbClr val="40404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7"/>
          <p:cNvSpPr/>
          <p:nvPr/>
        </p:nvSpPr>
        <p:spPr>
          <a:xfrm>
            <a:off x="0" y="0"/>
            <a:ext cx="10012680" cy="5194935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9328" l="0" r="0" t="-9328"/>
            </a:stretch>
          </a:blipFill>
          <a:ln>
            <a:noFill/>
          </a:ln>
        </p:spPr>
      </p:sp>
      <p:grpSp>
        <p:nvGrpSpPr>
          <p:cNvPr id="188" name="Google Shape;188;p17"/>
          <p:cNvGrpSpPr/>
          <p:nvPr/>
        </p:nvGrpSpPr>
        <p:grpSpPr>
          <a:xfrm>
            <a:off x="0" y="4592985"/>
            <a:ext cx="9143999" cy="550737"/>
            <a:chOff x="0" y="-96441"/>
            <a:chExt cx="24383997" cy="1468631"/>
          </a:xfrm>
        </p:grpSpPr>
        <p:grpSp>
          <p:nvGrpSpPr>
            <p:cNvPr id="189" name="Google Shape;189;p17"/>
            <p:cNvGrpSpPr/>
            <p:nvPr/>
          </p:nvGrpSpPr>
          <p:grpSpPr>
            <a:xfrm>
              <a:off x="0" y="-96441"/>
              <a:ext cx="24383997" cy="1468631"/>
              <a:chOff x="0" y="-19050"/>
              <a:chExt cx="4816592" cy="290100"/>
            </a:xfrm>
          </p:grpSpPr>
          <p:sp>
            <p:nvSpPr>
              <p:cNvPr id="190" name="Google Shape;190;p17"/>
              <p:cNvSpPr/>
              <p:nvPr/>
            </p:nvSpPr>
            <p:spPr>
              <a:xfrm>
                <a:off x="0" y="0"/>
                <a:ext cx="4816592" cy="270933"/>
              </a:xfrm>
              <a:custGeom>
                <a:rect b="b" l="l" r="r" t="t"/>
                <a:pathLst>
                  <a:path extrusionOk="0" h="270933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270933"/>
                    </a:lnTo>
                    <a:lnTo>
                      <a:pt x="0" y="270933"/>
                    </a:lnTo>
                    <a:close/>
                  </a:path>
                </a:pathLst>
              </a:custGeom>
              <a:solidFill>
                <a:srgbClr val="222F42"/>
              </a:solidFill>
              <a:ln>
                <a:noFill/>
              </a:ln>
            </p:spPr>
          </p:sp>
          <p:sp>
            <p:nvSpPr>
              <p:cNvPr id="191" name="Google Shape;191;p17"/>
              <p:cNvSpPr txBox="1"/>
              <p:nvPr/>
            </p:nvSpPr>
            <p:spPr>
              <a:xfrm>
                <a:off x="0" y="-19050"/>
                <a:ext cx="4816500" cy="29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2" name="Google Shape;192;p17"/>
            <p:cNvSpPr txBox="1"/>
            <p:nvPr/>
          </p:nvSpPr>
          <p:spPr>
            <a:xfrm>
              <a:off x="1371600" y="397933"/>
              <a:ext cx="5826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cap="none" strike="noStrike">
                  <a:solidFill>
                    <a:schemeClr val="lt1"/>
                  </a:solidFill>
                  <a:uFill>
                    <a:noFill/>
                  </a:uFill>
                  <a:latin typeface="Helvetica Neue Light"/>
                  <a:ea typeface="Helvetica Neue Light"/>
                  <a:cs typeface="Helvetica Neue Light"/>
                  <a:sym typeface="Helvetica Neue Light"/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valuebound.com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93" name="Google Shape;193;p17">
              <a:hlinkClick r:id="rId5"/>
            </p:cNvPr>
            <p:cNvSpPr/>
            <p:nvPr/>
          </p:nvSpPr>
          <p:spPr>
            <a:xfrm>
              <a:off x="20665758" y="403575"/>
              <a:ext cx="2848141" cy="564450"/>
            </a:xfrm>
            <a:custGeom>
              <a:rect b="b" l="l" r="r" t="t"/>
              <a:pathLst>
                <a:path extrusionOk="0" h="564450" w="2848141">
                  <a:moveTo>
                    <a:pt x="0" y="0"/>
                  </a:moveTo>
                  <a:lnTo>
                    <a:pt x="2848141" y="0"/>
                  </a:lnTo>
                  <a:lnTo>
                    <a:pt x="2848141" y="564450"/>
                  </a:lnTo>
                  <a:lnTo>
                    <a:pt x="0" y="56445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194" name="Google Shape;194;p17"/>
          <p:cNvGrpSpPr/>
          <p:nvPr/>
        </p:nvGrpSpPr>
        <p:grpSpPr>
          <a:xfrm>
            <a:off x="414625" y="1811242"/>
            <a:ext cx="1192950" cy="794020"/>
            <a:chOff x="-494503" y="0"/>
            <a:chExt cx="3181200" cy="2117388"/>
          </a:xfrm>
        </p:grpSpPr>
        <p:sp>
          <p:nvSpPr>
            <p:cNvPr id="195" name="Google Shape;195;p17"/>
            <p:cNvSpPr/>
            <p:nvPr/>
          </p:nvSpPr>
          <p:spPr>
            <a:xfrm>
              <a:off x="638012" y="0"/>
              <a:ext cx="1144776" cy="1266695"/>
            </a:xfrm>
            <a:custGeom>
              <a:rect b="b" l="l" r="r" t="t"/>
              <a:pathLst>
                <a:path extrusionOk="0" h="1266695" w="1144776">
                  <a:moveTo>
                    <a:pt x="0" y="0"/>
                  </a:moveTo>
                  <a:lnTo>
                    <a:pt x="1144776" y="0"/>
                  </a:lnTo>
                  <a:lnTo>
                    <a:pt x="1144776" y="1266695"/>
                  </a:lnTo>
                  <a:lnTo>
                    <a:pt x="0" y="126669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96" name="Google Shape;196;p17"/>
            <p:cNvSpPr txBox="1"/>
            <p:nvPr/>
          </p:nvSpPr>
          <p:spPr>
            <a:xfrm>
              <a:off x="-494503" y="1378488"/>
              <a:ext cx="31812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900" u="none" cap="none" strike="noStrike">
                  <a:solidFill>
                    <a:srgbClr val="222F4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Enterprise </a:t>
              </a:r>
              <a:endParaRPr sz="700"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900">
                  <a:solidFill>
                    <a:srgbClr val="222F4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Website</a:t>
              </a:r>
              <a:r>
                <a:rPr b="1" i="0" lang="en" sz="900" u="none" cap="none" strike="noStrike">
                  <a:solidFill>
                    <a:srgbClr val="222F4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Services</a:t>
              </a:r>
              <a:endParaRPr sz="700"/>
            </a:p>
          </p:txBody>
        </p:sp>
      </p:grpSp>
      <p:grpSp>
        <p:nvGrpSpPr>
          <p:cNvPr id="197" name="Google Shape;197;p17"/>
          <p:cNvGrpSpPr/>
          <p:nvPr/>
        </p:nvGrpSpPr>
        <p:grpSpPr>
          <a:xfrm>
            <a:off x="1871526" y="1811242"/>
            <a:ext cx="1123425" cy="794027"/>
            <a:chOff x="0" y="0"/>
            <a:chExt cx="2995800" cy="2117406"/>
          </a:xfrm>
        </p:grpSpPr>
        <p:sp>
          <p:nvSpPr>
            <p:cNvPr id="198" name="Google Shape;198;p17"/>
            <p:cNvSpPr/>
            <p:nvPr/>
          </p:nvSpPr>
          <p:spPr>
            <a:xfrm>
              <a:off x="864596" y="0"/>
              <a:ext cx="1266695" cy="1266695"/>
            </a:xfrm>
            <a:custGeom>
              <a:rect b="b" l="l" r="r" t="t"/>
              <a:pathLst>
                <a:path extrusionOk="0" h="1266695" w="1266695">
                  <a:moveTo>
                    <a:pt x="0" y="0"/>
                  </a:moveTo>
                  <a:lnTo>
                    <a:pt x="1266695" y="0"/>
                  </a:lnTo>
                  <a:lnTo>
                    <a:pt x="1266695" y="1266695"/>
                  </a:lnTo>
                  <a:lnTo>
                    <a:pt x="0" y="126669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99" name="Google Shape;199;p17"/>
            <p:cNvSpPr txBox="1"/>
            <p:nvPr/>
          </p:nvSpPr>
          <p:spPr>
            <a:xfrm>
              <a:off x="0" y="1378506"/>
              <a:ext cx="29958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900" u="none" cap="none" strike="noStrike">
                  <a:solidFill>
                    <a:srgbClr val="222F4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Digital Experiences </a:t>
              </a:r>
              <a:endParaRPr sz="700"/>
            </a:p>
          </p:txBody>
        </p:sp>
      </p:grpSp>
      <p:grpSp>
        <p:nvGrpSpPr>
          <p:cNvPr id="200" name="Google Shape;200;p17"/>
          <p:cNvGrpSpPr/>
          <p:nvPr/>
        </p:nvGrpSpPr>
        <p:grpSpPr>
          <a:xfrm>
            <a:off x="3412960" y="1811242"/>
            <a:ext cx="721463" cy="794027"/>
            <a:chOff x="0" y="0"/>
            <a:chExt cx="1923900" cy="2117406"/>
          </a:xfrm>
        </p:grpSpPr>
        <p:sp>
          <p:nvSpPr>
            <p:cNvPr id="201" name="Google Shape;201;p17"/>
            <p:cNvSpPr/>
            <p:nvPr/>
          </p:nvSpPr>
          <p:spPr>
            <a:xfrm>
              <a:off x="80809" y="0"/>
              <a:ext cx="1762358" cy="1266695"/>
            </a:xfrm>
            <a:custGeom>
              <a:rect b="b" l="l" r="r" t="t"/>
              <a:pathLst>
                <a:path extrusionOk="0" h="1266695" w="1762358">
                  <a:moveTo>
                    <a:pt x="0" y="0"/>
                  </a:moveTo>
                  <a:lnTo>
                    <a:pt x="1762359" y="0"/>
                  </a:lnTo>
                  <a:lnTo>
                    <a:pt x="1762359" y="1266695"/>
                  </a:lnTo>
                  <a:lnTo>
                    <a:pt x="0" y="126669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02" name="Google Shape;202;p17"/>
            <p:cNvSpPr txBox="1"/>
            <p:nvPr/>
          </p:nvSpPr>
          <p:spPr>
            <a:xfrm>
              <a:off x="0" y="1378506"/>
              <a:ext cx="19239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900" u="none" cap="none" strike="noStrike">
                  <a:solidFill>
                    <a:srgbClr val="222F4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AWS Services</a:t>
              </a:r>
              <a:endParaRPr sz="700"/>
            </a:p>
          </p:txBody>
        </p:sp>
      </p:grpSp>
      <p:grpSp>
        <p:nvGrpSpPr>
          <p:cNvPr id="203" name="Google Shape;203;p17"/>
          <p:cNvGrpSpPr/>
          <p:nvPr/>
        </p:nvGrpSpPr>
        <p:grpSpPr>
          <a:xfrm>
            <a:off x="686167" y="3298956"/>
            <a:ext cx="735638" cy="782579"/>
            <a:chOff x="0" y="0"/>
            <a:chExt cx="1961700" cy="2086876"/>
          </a:xfrm>
        </p:grpSpPr>
        <p:sp>
          <p:nvSpPr>
            <p:cNvPr id="204" name="Google Shape;204;p17"/>
            <p:cNvSpPr/>
            <p:nvPr/>
          </p:nvSpPr>
          <p:spPr>
            <a:xfrm>
              <a:off x="273142" y="0"/>
              <a:ext cx="1415302" cy="1266695"/>
            </a:xfrm>
            <a:custGeom>
              <a:rect b="b" l="l" r="r" t="t"/>
              <a:pathLst>
                <a:path extrusionOk="0" h="1266695" w="1415302">
                  <a:moveTo>
                    <a:pt x="0" y="0"/>
                  </a:moveTo>
                  <a:lnTo>
                    <a:pt x="1415301" y="0"/>
                  </a:lnTo>
                  <a:lnTo>
                    <a:pt x="1415301" y="1266695"/>
                  </a:lnTo>
                  <a:lnTo>
                    <a:pt x="0" y="126669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05" name="Google Shape;205;p17"/>
            <p:cNvSpPr txBox="1"/>
            <p:nvPr/>
          </p:nvSpPr>
          <p:spPr>
            <a:xfrm>
              <a:off x="0" y="1347976"/>
              <a:ext cx="19617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900" u="none" cap="none" strike="noStrike">
                  <a:solidFill>
                    <a:srgbClr val="222F4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UI UX Services</a:t>
              </a:r>
              <a:endParaRPr sz="700"/>
            </a:p>
          </p:txBody>
        </p:sp>
      </p:grpSp>
      <p:grpSp>
        <p:nvGrpSpPr>
          <p:cNvPr id="206" name="Google Shape;206;p17"/>
          <p:cNvGrpSpPr/>
          <p:nvPr/>
        </p:nvGrpSpPr>
        <p:grpSpPr>
          <a:xfrm>
            <a:off x="1871526" y="3298956"/>
            <a:ext cx="1123425" cy="782579"/>
            <a:chOff x="0" y="0"/>
            <a:chExt cx="2995800" cy="2086876"/>
          </a:xfrm>
        </p:grpSpPr>
        <p:sp>
          <p:nvSpPr>
            <p:cNvPr id="207" name="Google Shape;207;p17"/>
            <p:cNvSpPr/>
            <p:nvPr/>
          </p:nvSpPr>
          <p:spPr>
            <a:xfrm>
              <a:off x="554409" y="0"/>
              <a:ext cx="1887069" cy="1266695"/>
            </a:xfrm>
            <a:custGeom>
              <a:rect b="b" l="l" r="r" t="t"/>
              <a:pathLst>
                <a:path extrusionOk="0" h="1266695" w="1887069">
                  <a:moveTo>
                    <a:pt x="0" y="0"/>
                  </a:moveTo>
                  <a:lnTo>
                    <a:pt x="1887069" y="0"/>
                  </a:lnTo>
                  <a:lnTo>
                    <a:pt x="1887069" y="1266695"/>
                  </a:lnTo>
                  <a:lnTo>
                    <a:pt x="0" y="126669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08" name="Google Shape;208;p17"/>
            <p:cNvSpPr txBox="1"/>
            <p:nvPr/>
          </p:nvSpPr>
          <p:spPr>
            <a:xfrm>
              <a:off x="0" y="1347976"/>
              <a:ext cx="29958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900" u="none" cap="none" strike="noStrike">
                  <a:solidFill>
                    <a:srgbClr val="222F4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Migration &amp; Modernization</a:t>
              </a:r>
              <a:endParaRPr sz="700"/>
            </a:p>
          </p:txBody>
        </p:sp>
      </p:grpSp>
      <p:grpSp>
        <p:nvGrpSpPr>
          <p:cNvPr id="209" name="Google Shape;209;p17"/>
          <p:cNvGrpSpPr/>
          <p:nvPr/>
        </p:nvGrpSpPr>
        <p:grpSpPr>
          <a:xfrm>
            <a:off x="3368171" y="3298956"/>
            <a:ext cx="811125" cy="782579"/>
            <a:chOff x="0" y="0"/>
            <a:chExt cx="2163000" cy="2086876"/>
          </a:xfrm>
        </p:grpSpPr>
        <p:sp>
          <p:nvSpPr>
            <p:cNvPr id="210" name="Google Shape;210;p17"/>
            <p:cNvSpPr/>
            <p:nvPr/>
          </p:nvSpPr>
          <p:spPr>
            <a:xfrm>
              <a:off x="416518" y="0"/>
              <a:ext cx="1329814" cy="1288257"/>
            </a:xfrm>
            <a:custGeom>
              <a:rect b="b" l="l" r="r" t="t"/>
              <a:pathLst>
                <a:path extrusionOk="0" h="1288257" w="1329814">
                  <a:moveTo>
                    <a:pt x="0" y="0"/>
                  </a:moveTo>
                  <a:lnTo>
                    <a:pt x="1329814" y="0"/>
                  </a:lnTo>
                  <a:lnTo>
                    <a:pt x="1329814" y="1288257"/>
                  </a:lnTo>
                  <a:lnTo>
                    <a:pt x="0" y="128825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11" name="Google Shape;211;p17"/>
            <p:cNvSpPr txBox="1"/>
            <p:nvPr/>
          </p:nvSpPr>
          <p:spPr>
            <a:xfrm>
              <a:off x="0" y="1347976"/>
              <a:ext cx="21630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900" u="none" cap="none" strike="noStrike">
                  <a:solidFill>
                    <a:srgbClr val="222F4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Managed Services</a:t>
              </a:r>
              <a:endParaRPr sz="700"/>
            </a:p>
          </p:txBody>
        </p:sp>
      </p:grpSp>
      <p:sp>
        <p:nvSpPr>
          <p:cNvPr id="212" name="Google Shape;212;p17"/>
          <p:cNvSpPr/>
          <p:nvPr/>
        </p:nvSpPr>
        <p:spPr>
          <a:xfrm rot="-550304">
            <a:off x="5244681" y="959177"/>
            <a:ext cx="3210910" cy="3213892"/>
          </a:xfrm>
          <a:custGeom>
            <a:rect b="b" l="l" r="r" t="t"/>
            <a:pathLst>
              <a:path extrusionOk="0" h="6604508" w="6603873">
                <a:moveTo>
                  <a:pt x="0" y="3302254"/>
                </a:moveTo>
                <a:cubicBezTo>
                  <a:pt x="0" y="1478534"/>
                  <a:pt x="1478280" y="0"/>
                  <a:pt x="3301873" y="0"/>
                </a:cubicBezTo>
                <a:lnTo>
                  <a:pt x="3301873" y="25527"/>
                </a:lnTo>
                <a:lnTo>
                  <a:pt x="3301873" y="0"/>
                </a:lnTo>
                <a:cubicBezTo>
                  <a:pt x="5125466" y="0"/>
                  <a:pt x="6603873" y="1478534"/>
                  <a:pt x="6603873" y="3302254"/>
                </a:cubicBezTo>
                <a:cubicBezTo>
                  <a:pt x="6603873" y="5125974"/>
                  <a:pt x="5125466" y="6604508"/>
                  <a:pt x="3301873" y="6604508"/>
                </a:cubicBezTo>
                <a:lnTo>
                  <a:pt x="3301873" y="6578981"/>
                </a:lnTo>
                <a:lnTo>
                  <a:pt x="3301873" y="6604508"/>
                </a:lnTo>
                <a:cubicBezTo>
                  <a:pt x="1478280" y="6604508"/>
                  <a:pt x="0" y="5126101"/>
                  <a:pt x="0" y="3302254"/>
                </a:cubicBezTo>
                <a:lnTo>
                  <a:pt x="25527" y="3302254"/>
                </a:lnTo>
                <a:lnTo>
                  <a:pt x="46990" y="3316097"/>
                </a:lnTo>
                <a:cubicBezTo>
                  <a:pt x="40894" y="3325622"/>
                  <a:pt x="29210" y="3330067"/>
                  <a:pt x="18288" y="3326892"/>
                </a:cubicBezTo>
                <a:cubicBezTo>
                  <a:pt x="7366" y="3323717"/>
                  <a:pt x="0" y="3313684"/>
                  <a:pt x="0" y="3302254"/>
                </a:cubicBezTo>
                <a:moveTo>
                  <a:pt x="51181" y="3302254"/>
                </a:moveTo>
                <a:lnTo>
                  <a:pt x="25527" y="3302254"/>
                </a:lnTo>
                <a:lnTo>
                  <a:pt x="4064" y="3288538"/>
                </a:lnTo>
                <a:cubicBezTo>
                  <a:pt x="10160" y="3279013"/>
                  <a:pt x="21844" y="3274568"/>
                  <a:pt x="32766" y="3277743"/>
                </a:cubicBezTo>
                <a:cubicBezTo>
                  <a:pt x="43688" y="3280918"/>
                  <a:pt x="51181" y="3290951"/>
                  <a:pt x="51181" y="3302254"/>
                </a:cubicBezTo>
                <a:cubicBezTo>
                  <a:pt x="51181" y="5097780"/>
                  <a:pt x="1506601" y="6553454"/>
                  <a:pt x="3302000" y="6553454"/>
                </a:cubicBezTo>
                <a:cubicBezTo>
                  <a:pt x="5097399" y="6553454"/>
                  <a:pt x="6552819" y="5097907"/>
                  <a:pt x="6552819" y="3302254"/>
                </a:cubicBezTo>
                <a:lnTo>
                  <a:pt x="6578346" y="3302254"/>
                </a:lnTo>
                <a:lnTo>
                  <a:pt x="6552819" y="3302254"/>
                </a:lnTo>
                <a:cubicBezTo>
                  <a:pt x="6552819" y="1506728"/>
                  <a:pt x="5097399" y="51054"/>
                  <a:pt x="3302000" y="51054"/>
                </a:cubicBezTo>
                <a:lnTo>
                  <a:pt x="3302000" y="25527"/>
                </a:lnTo>
                <a:lnTo>
                  <a:pt x="3302000" y="51181"/>
                </a:lnTo>
                <a:cubicBezTo>
                  <a:pt x="1506601" y="51181"/>
                  <a:pt x="51181" y="1506728"/>
                  <a:pt x="51181" y="3302381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3" name="Google Shape;213;p17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5578563" y="1271476"/>
            <a:ext cx="2535932" cy="2535932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17"/>
          <p:cNvSpPr/>
          <p:nvPr/>
        </p:nvSpPr>
        <p:spPr>
          <a:xfrm rot="-561991">
            <a:off x="6371079" y="2069461"/>
            <a:ext cx="952017" cy="952017"/>
          </a:xfrm>
          <a:custGeom>
            <a:rect b="b" l="l" r="r" t="t"/>
            <a:pathLst>
              <a:path extrusionOk="0" h="1936750" w="1936750">
                <a:moveTo>
                  <a:pt x="0" y="968375"/>
                </a:moveTo>
                <a:cubicBezTo>
                  <a:pt x="0" y="433578"/>
                  <a:pt x="433578" y="0"/>
                  <a:pt x="968375" y="0"/>
                </a:cubicBezTo>
                <a:cubicBezTo>
                  <a:pt x="1503172" y="0"/>
                  <a:pt x="1936750" y="433578"/>
                  <a:pt x="1936750" y="968375"/>
                </a:cubicBezTo>
                <a:cubicBezTo>
                  <a:pt x="1936750" y="1503172"/>
                  <a:pt x="1503172" y="1936750"/>
                  <a:pt x="968375" y="1936750"/>
                </a:cubicBezTo>
                <a:cubicBezTo>
                  <a:pt x="433578" y="1936750"/>
                  <a:pt x="0" y="1503172"/>
                  <a:pt x="0" y="968375"/>
                </a:cubicBezTo>
                <a:close/>
              </a:path>
            </a:pathLst>
          </a:custGeom>
          <a:solidFill>
            <a:srgbClr val="D14C15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7"/>
          <p:cNvSpPr/>
          <p:nvPr/>
        </p:nvSpPr>
        <p:spPr>
          <a:xfrm rot="-550304">
            <a:off x="7373105" y="735218"/>
            <a:ext cx="702215" cy="702799"/>
          </a:xfrm>
          <a:custGeom>
            <a:rect b="b" l="l" r="r" t="t"/>
            <a:pathLst>
              <a:path extrusionOk="0" h="1444244" w="1444244">
                <a:moveTo>
                  <a:pt x="0" y="722122"/>
                </a:moveTo>
                <a:cubicBezTo>
                  <a:pt x="0" y="323342"/>
                  <a:pt x="323342" y="0"/>
                  <a:pt x="722122" y="0"/>
                </a:cubicBezTo>
                <a:cubicBezTo>
                  <a:pt x="1120902" y="0"/>
                  <a:pt x="1444244" y="323342"/>
                  <a:pt x="1444244" y="722122"/>
                </a:cubicBezTo>
                <a:cubicBezTo>
                  <a:pt x="1444244" y="1120902"/>
                  <a:pt x="1120902" y="1444244"/>
                  <a:pt x="722122" y="1444244"/>
                </a:cubicBezTo>
                <a:cubicBezTo>
                  <a:pt x="323342" y="1444244"/>
                  <a:pt x="0" y="1121029"/>
                  <a:pt x="0" y="7221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7"/>
          <p:cNvSpPr/>
          <p:nvPr/>
        </p:nvSpPr>
        <p:spPr>
          <a:xfrm rot="-550304">
            <a:off x="8186326" y="2300060"/>
            <a:ext cx="702215" cy="703170"/>
          </a:xfrm>
          <a:custGeom>
            <a:rect b="b" l="l" r="r" t="t"/>
            <a:pathLst>
              <a:path extrusionOk="0" h="1445006" w="1444244">
                <a:moveTo>
                  <a:pt x="0" y="722503"/>
                </a:moveTo>
                <a:cubicBezTo>
                  <a:pt x="0" y="323469"/>
                  <a:pt x="323342" y="0"/>
                  <a:pt x="722122" y="0"/>
                </a:cubicBezTo>
                <a:cubicBezTo>
                  <a:pt x="1120902" y="0"/>
                  <a:pt x="1444244" y="323469"/>
                  <a:pt x="1444244" y="722503"/>
                </a:cubicBezTo>
                <a:cubicBezTo>
                  <a:pt x="1444244" y="1121537"/>
                  <a:pt x="1120902" y="1445006"/>
                  <a:pt x="722122" y="1445006"/>
                </a:cubicBezTo>
                <a:cubicBezTo>
                  <a:pt x="323342" y="1445006"/>
                  <a:pt x="0" y="1121537"/>
                  <a:pt x="0" y="72250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7"/>
          <p:cNvSpPr/>
          <p:nvPr/>
        </p:nvSpPr>
        <p:spPr>
          <a:xfrm rot="-550304">
            <a:off x="7395727" y="3684961"/>
            <a:ext cx="702215" cy="702799"/>
          </a:xfrm>
          <a:custGeom>
            <a:rect b="b" l="l" r="r" t="t"/>
            <a:pathLst>
              <a:path extrusionOk="0" h="1444244" w="1444244">
                <a:moveTo>
                  <a:pt x="0" y="722122"/>
                </a:moveTo>
                <a:cubicBezTo>
                  <a:pt x="0" y="323342"/>
                  <a:pt x="323342" y="0"/>
                  <a:pt x="722122" y="0"/>
                </a:cubicBezTo>
                <a:cubicBezTo>
                  <a:pt x="1120902" y="0"/>
                  <a:pt x="1444244" y="323342"/>
                  <a:pt x="1444244" y="722122"/>
                </a:cubicBezTo>
                <a:cubicBezTo>
                  <a:pt x="1444244" y="1120902"/>
                  <a:pt x="1120902" y="1444244"/>
                  <a:pt x="722122" y="1444244"/>
                </a:cubicBezTo>
                <a:cubicBezTo>
                  <a:pt x="323342" y="1444244"/>
                  <a:pt x="0" y="1121029"/>
                  <a:pt x="0" y="7221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7"/>
          <p:cNvSpPr/>
          <p:nvPr/>
        </p:nvSpPr>
        <p:spPr>
          <a:xfrm rot="-550304">
            <a:off x="5735786" y="682584"/>
            <a:ext cx="702585" cy="703170"/>
          </a:xfrm>
          <a:custGeom>
            <a:rect b="b" l="l" r="r" t="t"/>
            <a:pathLst>
              <a:path extrusionOk="0" h="1445006" w="1445006">
                <a:moveTo>
                  <a:pt x="0" y="722503"/>
                </a:moveTo>
                <a:cubicBezTo>
                  <a:pt x="0" y="323469"/>
                  <a:pt x="323469" y="0"/>
                  <a:pt x="722503" y="0"/>
                </a:cubicBezTo>
                <a:cubicBezTo>
                  <a:pt x="1121537" y="0"/>
                  <a:pt x="1445006" y="323469"/>
                  <a:pt x="1445006" y="722503"/>
                </a:cubicBezTo>
                <a:cubicBezTo>
                  <a:pt x="1445006" y="1121537"/>
                  <a:pt x="1121537" y="1445006"/>
                  <a:pt x="722503" y="1445006"/>
                </a:cubicBezTo>
                <a:cubicBezTo>
                  <a:pt x="323469" y="1445006"/>
                  <a:pt x="0" y="1121537"/>
                  <a:pt x="0" y="72250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7"/>
          <p:cNvSpPr/>
          <p:nvPr/>
        </p:nvSpPr>
        <p:spPr>
          <a:xfrm>
            <a:off x="5838508" y="785035"/>
            <a:ext cx="495586" cy="495586"/>
          </a:xfrm>
          <a:custGeom>
            <a:rect b="b" l="l" r="r" t="t"/>
            <a:pathLst>
              <a:path extrusionOk="0" h="991171" w="991171">
                <a:moveTo>
                  <a:pt x="0" y="0"/>
                </a:moveTo>
                <a:lnTo>
                  <a:pt x="991171" y="0"/>
                </a:lnTo>
                <a:lnTo>
                  <a:pt x="991171" y="991172"/>
                </a:lnTo>
                <a:lnTo>
                  <a:pt x="0" y="99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0" name="Google Shape;220;p17"/>
          <p:cNvSpPr/>
          <p:nvPr/>
        </p:nvSpPr>
        <p:spPr>
          <a:xfrm>
            <a:off x="7506299" y="3870569"/>
            <a:ext cx="491432" cy="343798"/>
          </a:xfrm>
          <a:custGeom>
            <a:rect b="b" l="l" r="r" t="t"/>
            <a:pathLst>
              <a:path extrusionOk="0" h="687596" w="982864">
                <a:moveTo>
                  <a:pt x="0" y="0"/>
                </a:moveTo>
                <a:lnTo>
                  <a:pt x="982864" y="0"/>
                </a:lnTo>
                <a:lnTo>
                  <a:pt x="982864" y="687596"/>
                </a:lnTo>
                <a:lnTo>
                  <a:pt x="0" y="6875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1" name="Google Shape;221;p17"/>
          <p:cNvSpPr/>
          <p:nvPr/>
        </p:nvSpPr>
        <p:spPr>
          <a:xfrm>
            <a:off x="7444910" y="865165"/>
            <a:ext cx="557072" cy="440242"/>
          </a:xfrm>
          <a:custGeom>
            <a:rect b="b" l="l" r="r" t="t"/>
            <a:pathLst>
              <a:path extrusionOk="0" h="880484" w="1114144">
                <a:moveTo>
                  <a:pt x="0" y="0"/>
                </a:moveTo>
                <a:lnTo>
                  <a:pt x="1114144" y="0"/>
                </a:lnTo>
                <a:lnTo>
                  <a:pt x="1114144" y="880484"/>
                </a:lnTo>
                <a:lnTo>
                  <a:pt x="0" y="8804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-23918" r="-26608" t="0"/>
            </a:stretch>
          </a:blipFill>
          <a:ln>
            <a:noFill/>
          </a:ln>
        </p:spPr>
      </p:sp>
      <p:sp>
        <p:nvSpPr>
          <p:cNvPr id="222" name="Google Shape;222;p17"/>
          <p:cNvSpPr/>
          <p:nvPr/>
        </p:nvSpPr>
        <p:spPr>
          <a:xfrm>
            <a:off x="8334922" y="2357277"/>
            <a:ext cx="391612" cy="571194"/>
          </a:xfrm>
          <a:custGeom>
            <a:rect b="b" l="l" r="r" t="t"/>
            <a:pathLst>
              <a:path extrusionOk="0" h="1142387" w="783223">
                <a:moveTo>
                  <a:pt x="0" y="0"/>
                </a:moveTo>
                <a:lnTo>
                  <a:pt x="783222" y="0"/>
                </a:lnTo>
                <a:lnTo>
                  <a:pt x="783222" y="1142386"/>
                </a:lnTo>
                <a:lnTo>
                  <a:pt x="0" y="11423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 b="-16228" l="-46598" r="-46589" t="-16228"/>
            </a:stretch>
          </a:blipFill>
          <a:ln>
            <a:noFill/>
          </a:ln>
        </p:spPr>
      </p:sp>
      <p:sp>
        <p:nvSpPr>
          <p:cNvPr id="223" name="Google Shape;223;p17"/>
          <p:cNvSpPr/>
          <p:nvPr/>
        </p:nvSpPr>
        <p:spPr>
          <a:xfrm rot="-550304">
            <a:off x="5617430" y="3602398"/>
            <a:ext cx="702215" cy="702799"/>
          </a:xfrm>
          <a:custGeom>
            <a:rect b="b" l="l" r="r" t="t"/>
            <a:pathLst>
              <a:path extrusionOk="0" h="1444244" w="1444244">
                <a:moveTo>
                  <a:pt x="0" y="722122"/>
                </a:moveTo>
                <a:cubicBezTo>
                  <a:pt x="0" y="323342"/>
                  <a:pt x="323342" y="0"/>
                  <a:pt x="722122" y="0"/>
                </a:cubicBezTo>
                <a:cubicBezTo>
                  <a:pt x="1120902" y="0"/>
                  <a:pt x="1444244" y="323342"/>
                  <a:pt x="1444244" y="722122"/>
                </a:cubicBezTo>
                <a:cubicBezTo>
                  <a:pt x="1444244" y="1120902"/>
                  <a:pt x="1120902" y="1444244"/>
                  <a:pt x="722122" y="1444244"/>
                </a:cubicBezTo>
                <a:cubicBezTo>
                  <a:pt x="323342" y="1444244"/>
                  <a:pt x="0" y="1121029"/>
                  <a:pt x="0" y="7221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7"/>
          <p:cNvSpPr/>
          <p:nvPr/>
        </p:nvSpPr>
        <p:spPr>
          <a:xfrm>
            <a:off x="5678244" y="3716359"/>
            <a:ext cx="579054" cy="415064"/>
          </a:xfrm>
          <a:custGeom>
            <a:rect b="b" l="l" r="r" t="t"/>
            <a:pathLst>
              <a:path extrusionOk="0" h="830129" w="1158109">
                <a:moveTo>
                  <a:pt x="0" y="0"/>
                </a:moveTo>
                <a:lnTo>
                  <a:pt x="1158108" y="0"/>
                </a:lnTo>
                <a:lnTo>
                  <a:pt x="1158108" y="830128"/>
                </a:lnTo>
                <a:lnTo>
                  <a:pt x="0" y="8301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5" name="Google Shape;225;p17"/>
          <p:cNvSpPr/>
          <p:nvPr/>
        </p:nvSpPr>
        <p:spPr>
          <a:xfrm rot="-550304">
            <a:off x="4860426" y="2195002"/>
            <a:ext cx="702215" cy="702799"/>
          </a:xfrm>
          <a:custGeom>
            <a:rect b="b" l="l" r="r" t="t"/>
            <a:pathLst>
              <a:path extrusionOk="0" h="1444244" w="1444244">
                <a:moveTo>
                  <a:pt x="0" y="722122"/>
                </a:moveTo>
                <a:cubicBezTo>
                  <a:pt x="0" y="323342"/>
                  <a:pt x="323342" y="0"/>
                  <a:pt x="722122" y="0"/>
                </a:cubicBezTo>
                <a:cubicBezTo>
                  <a:pt x="1120902" y="0"/>
                  <a:pt x="1444244" y="323342"/>
                  <a:pt x="1444244" y="722122"/>
                </a:cubicBezTo>
                <a:cubicBezTo>
                  <a:pt x="1444244" y="1120902"/>
                  <a:pt x="1120902" y="1444244"/>
                  <a:pt x="722122" y="1444244"/>
                </a:cubicBezTo>
                <a:cubicBezTo>
                  <a:pt x="323342" y="1444244"/>
                  <a:pt x="0" y="1121029"/>
                  <a:pt x="0" y="7221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7"/>
          <p:cNvSpPr/>
          <p:nvPr/>
        </p:nvSpPr>
        <p:spPr>
          <a:xfrm>
            <a:off x="4926044" y="2466601"/>
            <a:ext cx="569447" cy="145683"/>
          </a:xfrm>
          <a:custGeom>
            <a:rect b="b" l="l" r="r" t="t"/>
            <a:pathLst>
              <a:path extrusionOk="0" h="291367" w="1138895">
                <a:moveTo>
                  <a:pt x="0" y="0"/>
                </a:moveTo>
                <a:lnTo>
                  <a:pt x="1138895" y="0"/>
                </a:lnTo>
                <a:lnTo>
                  <a:pt x="1138895" y="291367"/>
                </a:lnTo>
                <a:lnTo>
                  <a:pt x="0" y="2913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7" name="Google Shape;227;p17"/>
          <p:cNvSpPr txBox="1"/>
          <p:nvPr/>
        </p:nvSpPr>
        <p:spPr>
          <a:xfrm>
            <a:off x="6445798" y="2412178"/>
            <a:ext cx="7728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79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Platform</a:t>
            </a:r>
            <a:endParaRPr sz="700"/>
          </a:p>
        </p:txBody>
      </p:sp>
      <p:sp>
        <p:nvSpPr>
          <p:cNvPr id="228" name="Google Shape;228;p17"/>
          <p:cNvSpPr txBox="1"/>
          <p:nvPr/>
        </p:nvSpPr>
        <p:spPr>
          <a:xfrm>
            <a:off x="514350" y="326375"/>
            <a:ext cx="30498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9" name="Google Shape;229;p17"/>
          <p:cNvSpPr txBox="1"/>
          <p:nvPr/>
        </p:nvSpPr>
        <p:spPr>
          <a:xfrm>
            <a:off x="514350" y="1290738"/>
            <a:ext cx="10932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none" cap="none" strike="noStrike">
                <a:solidFill>
                  <a:srgbClr val="222F4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Services</a:t>
            </a:r>
            <a:endParaRPr sz="700"/>
          </a:p>
        </p:txBody>
      </p:sp>
      <p:sp>
        <p:nvSpPr>
          <p:cNvPr id="230" name="Google Shape;230;p17"/>
          <p:cNvSpPr txBox="1"/>
          <p:nvPr/>
        </p:nvSpPr>
        <p:spPr>
          <a:xfrm rot="-2015142">
            <a:off x="6107339" y="1749509"/>
            <a:ext cx="593835" cy="1231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Wordpress</a:t>
            </a:r>
            <a:endParaRPr sz="700"/>
          </a:p>
        </p:txBody>
      </p:sp>
      <p:sp>
        <p:nvSpPr>
          <p:cNvPr id="231" name="Google Shape;231;p17"/>
          <p:cNvSpPr txBox="1"/>
          <p:nvPr/>
        </p:nvSpPr>
        <p:spPr>
          <a:xfrm rot="1829642">
            <a:off x="6917728" y="1717211"/>
            <a:ext cx="734262" cy="123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AWS </a:t>
            </a:r>
            <a:endParaRPr sz="700"/>
          </a:p>
        </p:txBody>
      </p:sp>
      <p:sp>
        <p:nvSpPr>
          <p:cNvPr id="232" name="Google Shape;232;p17"/>
          <p:cNvSpPr txBox="1"/>
          <p:nvPr/>
        </p:nvSpPr>
        <p:spPr>
          <a:xfrm rot="5552744">
            <a:off x="5878031" y="2478254"/>
            <a:ext cx="412007" cy="1231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Moodle</a:t>
            </a:r>
            <a:endParaRPr sz="700"/>
          </a:p>
        </p:txBody>
      </p:sp>
      <p:sp>
        <p:nvSpPr>
          <p:cNvPr id="233" name="Google Shape;233;p17"/>
          <p:cNvSpPr txBox="1"/>
          <p:nvPr/>
        </p:nvSpPr>
        <p:spPr>
          <a:xfrm rot="-5699362">
            <a:off x="7469904" y="2442151"/>
            <a:ext cx="379438" cy="1231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Drupal</a:t>
            </a:r>
            <a:endParaRPr sz="700"/>
          </a:p>
        </p:txBody>
      </p:sp>
      <p:sp>
        <p:nvSpPr>
          <p:cNvPr id="234" name="Google Shape;234;p17"/>
          <p:cNvSpPr txBox="1"/>
          <p:nvPr/>
        </p:nvSpPr>
        <p:spPr>
          <a:xfrm rot="-1715447">
            <a:off x="6955685" y="3150223"/>
            <a:ext cx="557935" cy="1231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Salesforce</a:t>
            </a:r>
            <a:endParaRPr sz="700"/>
          </a:p>
        </p:txBody>
      </p:sp>
      <p:sp>
        <p:nvSpPr>
          <p:cNvPr id="235" name="Google Shape;235;p17"/>
          <p:cNvSpPr txBox="1"/>
          <p:nvPr/>
        </p:nvSpPr>
        <p:spPr>
          <a:xfrm rot="1734827">
            <a:off x="6247845" y="3154875"/>
            <a:ext cx="438683" cy="1232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sitecore</a:t>
            </a:r>
            <a:endParaRPr sz="700"/>
          </a:p>
        </p:txBody>
      </p:sp>
      <p:sp>
        <p:nvSpPr>
          <p:cNvPr id="236" name="Google Shape;236;p17"/>
          <p:cNvSpPr txBox="1"/>
          <p:nvPr/>
        </p:nvSpPr>
        <p:spPr>
          <a:xfrm>
            <a:off x="560425" y="183800"/>
            <a:ext cx="3817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222F42"/>
                </a:solidFill>
                <a:latin typeface="Georgia"/>
                <a:ea typeface="Georgia"/>
                <a:cs typeface="Georgia"/>
                <a:sym typeface="Georgia"/>
              </a:rPr>
              <a:t>Our </a:t>
            </a:r>
            <a:r>
              <a:rPr lang="en" sz="3500">
                <a:solidFill>
                  <a:srgbClr val="D14C15"/>
                </a:solidFill>
                <a:latin typeface="Georgia"/>
                <a:ea typeface="Georgia"/>
                <a:cs typeface="Georgia"/>
                <a:sym typeface="Georgia"/>
              </a:rPr>
              <a:t>Offerings</a:t>
            </a:r>
            <a:endParaRPr sz="3500">
              <a:solidFill>
                <a:srgbClr val="222F4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8"/>
          <p:cNvSpPr/>
          <p:nvPr/>
        </p:nvSpPr>
        <p:spPr>
          <a:xfrm>
            <a:off x="0" y="0"/>
            <a:ext cx="9966960" cy="51435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9219" l="0" r="0" t="-9219"/>
            </a:stretch>
          </a:blipFill>
          <a:ln>
            <a:noFill/>
          </a:ln>
        </p:spPr>
      </p:sp>
      <p:grpSp>
        <p:nvGrpSpPr>
          <p:cNvPr id="242" name="Google Shape;242;p18"/>
          <p:cNvGrpSpPr/>
          <p:nvPr/>
        </p:nvGrpSpPr>
        <p:grpSpPr>
          <a:xfrm>
            <a:off x="514350" y="1229399"/>
            <a:ext cx="6415239" cy="982775"/>
            <a:chOff x="0" y="0"/>
            <a:chExt cx="11451694" cy="1794367"/>
          </a:xfrm>
        </p:grpSpPr>
        <p:sp>
          <p:nvSpPr>
            <p:cNvPr id="243" name="Google Shape;243;p18"/>
            <p:cNvSpPr/>
            <p:nvPr/>
          </p:nvSpPr>
          <p:spPr>
            <a:xfrm>
              <a:off x="9449055" y="0"/>
              <a:ext cx="2002639" cy="1794367"/>
            </a:xfrm>
            <a:custGeom>
              <a:rect b="b" l="l" r="r" t="t"/>
              <a:pathLst>
                <a:path extrusionOk="0" h="1794367" w="2002639">
                  <a:moveTo>
                    <a:pt x="0" y="0"/>
                  </a:moveTo>
                  <a:lnTo>
                    <a:pt x="2002639" y="0"/>
                  </a:lnTo>
                  <a:lnTo>
                    <a:pt x="2002639" y="1794367"/>
                  </a:lnTo>
                  <a:lnTo>
                    <a:pt x="0" y="179436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-16929" l="-56366" r="-56417" t="-13688"/>
              </a:stretch>
            </a:blipFill>
            <a:ln>
              <a:noFill/>
            </a:ln>
          </p:spPr>
        </p:sp>
        <p:sp>
          <p:nvSpPr>
            <p:cNvPr id="244" name="Google Shape;244;p18"/>
            <p:cNvSpPr/>
            <p:nvPr/>
          </p:nvSpPr>
          <p:spPr>
            <a:xfrm>
              <a:off x="2441877" y="0"/>
              <a:ext cx="1691903" cy="1794367"/>
            </a:xfrm>
            <a:custGeom>
              <a:rect b="b" l="l" r="r" t="t"/>
              <a:pathLst>
                <a:path extrusionOk="0" h="1794367" w="1691903">
                  <a:moveTo>
                    <a:pt x="0" y="0"/>
                  </a:moveTo>
                  <a:lnTo>
                    <a:pt x="1691903" y="0"/>
                  </a:lnTo>
                  <a:lnTo>
                    <a:pt x="1691903" y="1794367"/>
                  </a:lnTo>
                  <a:lnTo>
                    <a:pt x="0" y="179436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45" name="Google Shape;245;p18"/>
            <p:cNvSpPr/>
            <p:nvPr/>
          </p:nvSpPr>
          <p:spPr>
            <a:xfrm>
              <a:off x="4830414" y="0"/>
              <a:ext cx="1794367" cy="1794367"/>
            </a:xfrm>
            <a:custGeom>
              <a:rect b="b" l="l" r="r" t="t"/>
              <a:pathLst>
                <a:path extrusionOk="0" h="1794367" w="1794367">
                  <a:moveTo>
                    <a:pt x="0" y="0"/>
                  </a:moveTo>
                  <a:lnTo>
                    <a:pt x="1794366" y="0"/>
                  </a:lnTo>
                  <a:lnTo>
                    <a:pt x="1794366" y="1794367"/>
                  </a:lnTo>
                  <a:lnTo>
                    <a:pt x="0" y="179436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46" name="Google Shape;246;p18"/>
            <p:cNvSpPr/>
            <p:nvPr/>
          </p:nvSpPr>
          <p:spPr>
            <a:xfrm>
              <a:off x="7321414" y="0"/>
              <a:ext cx="1431007" cy="1794367"/>
            </a:xfrm>
            <a:custGeom>
              <a:rect b="b" l="l" r="r" t="t"/>
              <a:pathLst>
                <a:path extrusionOk="0" h="1794367" w="1431007">
                  <a:moveTo>
                    <a:pt x="0" y="0"/>
                  </a:moveTo>
                  <a:lnTo>
                    <a:pt x="1431007" y="0"/>
                  </a:lnTo>
                  <a:lnTo>
                    <a:pt x="1431007" y="1794367"/>
                  </a:lnTo>
                  <a:lnTo>
                    <a:pt x="0" y="179436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47" name="Google Shape;247;p18"/>
            <p:cNvSpPr/>
            <p:nvPr/>
          </p:nvSpPr>
          <p:spPr>
            <a:xfrm>
              <a:off x="0" y="0"/>
              <a:ext cx="1745244" cy="1794367"/>
            </a:xfrm>
            <a:custGeom>
              <a:rect b="b" l="l" r="r" t="t"/>
              <a:pathLst>
                <a:path extrusionOk="0" h="1794367" w="1745244">
                  <a:moveTo>
                    <a:pt x="0" y="0"/>
                  </a:moveTo>
                  <a:lnTo>
                    <a:pt x="1745244" y="0"/>
                  </a:lnTo>
                  <a:lnTo>
                    <a:pt x="1745244" y="1794367"/>
                  </a:lnTo>
                  <a:lnTo>
                    <a:pt x="0" y="179436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-9788" l="-6189" r="-5899" t="-5739"/>
              </a:stretch>
            </a:blipFill>
            <a:ln>
              <a:noFill/>
            </a:ln>
          </p:spPr>
        </p:sp>
      </p:grpSp>
      <p:sp>
        <p:nvSpPr>
          <p:cNvPr id="248" name="Google Shape;248;p18"/>
          <p:cNvSpPr txBox="1"/>
          <p:nvPr/>
        </p:nvSpPr>
        <p:spPr>
          <a:xfrm>
            <a:off x="514350" y="452450"/>
            <a:ext cx="5514000" cy="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9" name="Google Shape;249;p18"/>
          <p:cNvSpPr txBox="1"/>
          <p:nvPr/>
        </p:nvSpPr>
        <p:spPr>
          <a:xfrm>
            <a:off x="5593375" y="2705850"/>
            <a:ext cx="31542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3100">
                <a:solidFill>
                  <a:srgbClr val="222F42"/>
                </a:solidFill>
                <a:latin typeface="Georgia"/>
                <a:ea typeface="Georgia"/>
                <a:cs typeface="Georgia"/>
                <a:sym typeface="Georgia"/>
              </a:rPr>
              <a:t> Certifications</a:t>
            </a:r>
            <a:endParaRPr sz="300"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250" name="Google Shape;250;p18"/>
          <p:cNvGrpSpPr/>
          <p:nvPr/>
        </p:nvGrpSpPr>
        <p:grpSpPr>
          <a:xfrm>
            <a:off x="0" y="4592985"/>
            <a:ext cx="9143999" cy="550737"/>
            <a:chOff x="0" y="-96441"/>
            <a:chExt cx="24383997" cy="1468631"/>
          </a:xfrm>
        </p:grpSpPr>
        <p:grpSp>
          <p:nvGrpSpPr>
            <p:cNvPr id="251" name="Google Shape;251;p18"/>
            <p:cNvGrpSpPr/>
            <p:nvPr/>
          </p:nvGrpSpPr>
          <p:grpSpPr>
            <a:xfrm>
              <a:off x="0" y="-96441"/>
              <a:ext cx="24383997" cy="1468631"/>
              <a:chOff x="0" y="-19050"/>
              <a:chExt cx="4816592" cy="290100"/>
            </a:xfrm>
          </p:grpSpPr>
          <p:sp>
            <p:nvSpPr>
              <p:cNvPr id="252" name="Google Shape;252;p18"/>
              <p:cNvSpPr/>
              <p:nvPr/>
            </p:nvSpPr>
            <p:spPr>
              <a:xfrm>
                <a:off x="0" y="0"/>
                <a:ext cx="4816592" cy="270933"/>
              </a:xfrm>
              <a:custGeom>
                <a:rect b="b" l="l" r="r" t="t"/>
                <a:pathLst>
                  <a:path extrusionOk="0" h="270933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270933"/>
                    </a:lnTo>
                    <a:lnTo>
                      <a:pt x="0" y="270933"/>
                    </a:lnTo>
                    <a:close/>
                  </a:path>
                </a:pathLst>
              </a:custGeom>
              <a:solidFill>
                <a:srgbClr val="222F42"/>
              </a:solidFill>
              <a:ln>
                <a:noFill/>
              </a:ln>
            </p:spPr>
          </p:sp>
          <p:sp>
            <p:nvSpPr>
              <p:cNvPr id="253" name="Google Shape;253;p18"/>
              <p:cNvSpPr txBox="1"/>
              <p:nvPr/>
            </p:nvSpPr>
            <p:spPr>
              <a:xfrm>
                <a:off x="0" y="-19050"/>
                <a:ext cx="4816500" cy="29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4" name="Google Shape;254;p18"/>
            <p:cNvSpPr txBox="1"/>
            <p:nvPr/>
          </p:nvSpPr>
          <p:spPr>
            <a:xfrm>
              <a:off x="1371600" y="397933"/>
              <a:ext cx="5826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200" cap="none" strike="noStrike">
                  <a:solidFill>
                    <a:schemeClr val="lt1"/>
                  </a:solidFill>
                  <a:uFill>
                    <a:noFill/>
                  </a:uFill>
                  <a:latin typeface="Helvetica Neue Light"/>
                  <a:ea typeface="Helvetica Neue Light"/>
                  <a:cs typeface="Helvetica Neue Light"/>
                  <a:sym typeface="Helvetica Neue Light"/>
                  <a:hlinkClick r:id="rId9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valuebound.com</a:t>
              </a:r>
              <a:endParaRPr sz="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55" name="Google Shape;255;p18">
              <a:hlinkClick r:id="rId10"/>
            </p:cNvPr>
            <p:cNvSpPr/>
            <p:nvPr/>
          </p:nvSpPr>
          <p:spPr>
            <a:xfrm>
              <a:off x="20665758" y="403575"/>
              <a:ext cx="2848141" cy="564450"/>
            </a:xfrm>
            <a:custGeom>
              <a:rect b="b" l="l" r="r" t="t"/>
              <a:pathLst>
                <a:path extrusionOk="0" h="564450" w="2848141">
                  <a:moveTo>
                    <a:pt x="0" y="0"/>
                  </a:moveTo>
                  <a:lnTo>
                    <a:pt x="2848141" y="0"/>
                  </a:lnTo>
                  <a:lnTo>
                    <a:pt x="2848141" y="564450"/>
                  </a:lnTo>
                  <a:lnTo>
                    <a:pt x="0" y="56445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256" name="Google Shape;256;p18"/>
          <p:cNvSpPr/>
          <p:nvPr/>
        </p:nvSpPr>
        <p:spPr>
          <a:xfrm>
            <a:off x="7217302" y="1374924"/>
            <a:ext cx="1134947" cy="788623"/>
          </a:xfrm>
          <a:custGeom>
            <a:rect b="b" l="l" r="r" t="t"/>
            <a:pathLst>
              <a:path extrusionOk="0" h="830129" w="1158109">
                <a:moveTo>
                  <a:pt x="0" y="0"/>
                </a:moveTo>
                <a:lnTo>
                  <a:pt x="1158108" y="0"/>
                </a:lnTo>
                <a:lnTo>
                  <a:pt x="1158108" y="830128"/>
                </a:lnTo>
                <a:lnTo>
                  <a:pt x="0" y="8301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257" name="Google Shape;257;p1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869875" y="3327800"/>
            <a:ext cx="1017500" cy="68348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18"/>
          <p:cNvSpPr txBox="1"/>
          <p:nvPr/>
        </p:nvSpPr>
        <p:spPr>
          <a:xfrm>
            <a:off x="5387888" y="4156575"/>
            <a:ext cx="22581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50">
                <a:solidFill>
                  <a:srgbClr val="D14C15"/>
                </a:solidFill>
                <a:latin typeface="Proxima Nova"/>
                <a:ea typeface="Proxima Nova"/>
                <a:cs typeface="Proxima Nova"/>
                <a:sym typeface="Proxima Nova"/>
              </a:rPr>
              <a:t>ISO/IEC 27001:2022 &amp; </a:t>
            </a:r>
            <a:endParaRPr b="1" sz="1050">
              <a:solidFill>
                <a:srgbClr val="D14C15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50">
                <a:solidFill>
                  <a:srgbClr val="D14C15"/>
                </a:solidFill>
                <a:latin typeface="Proxima Nova"/>
                <a:ea typeface="Proxima Nova"/>
                <a:cs typeface="Proxima Nova"/>
                <a:sym typeface="Proxima Nova"/>
              </a:rPr>
              <a:t>ISO 9001:2015 certified</a:t>
            </a:r>
            <a:endParaRPr b="1" sz="1050">
              <a:solidFill>
                <a:srgbClr val="D14C15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59" name="Google Shape;259;p18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371800" y="3327800"/>
            <a:ext cx="802512" cy="68785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18"/>
          <p:cNvSpPr txBox="1"/>
          <p:nvPr/>
        </p:nvSpPr>
        <p:spPr>
          <a:xfrm>
            <a:off x="7520950" y="4281825"/>
            <a:ext cx="985800" cy="2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50">
                <a:solidFill>
                  <a:srgbClr val="D14C15"/>
                </a:solidFill>
                <a:latin typeface="Proxima Nova"/>
                <a:ea typeface="Proxima Nova"/>
                <a:cs typeface="Proxima Nova"/>
                <a:sym typeface="Proxima Nova"/>
              </a:rPr>
              <a:t>Good Firms</a:t>
            </a:r>
            <a:endParaRPr sz="1800">
              <a:solidFill>
                <a:srgbClr val="D14C15"/>
              </a:solidFill>
            </a:endParaRPr>
          </a:p>
        </p:txBody>
      </p:sp>
      <p:sp>
        <p:nvSpPr>
          <p:cNvPr id="261" name="Google Shape;261;p18"/>
          <p:cNvSpPr txBox="1"/>
          <p:nvPr/>
        </p:nvSpPr>
        <p:spPr>
          <a:xfrm>
            <a:off x="588550" y="2705850"/>
            <a:ext cx="45228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222F42"/>
                </a:solidFill>
                <a:latin typeface="Georgia"/>
                <a:ea typeface="Georgia"/>
                <a:cs typeface="Georgia"/>
                <a:sym typeface="Georgia"/>
              </a:rPr>
              <a:t>Business </a:t>
            </a:r>
            <a:r>
              <a:rPr lang="en" sz="3100">
                <a:solidFill>
                  <a:srgbClr val="D14C15"/>
                </a:solidFill>
                <a:latin typeface="Georgia"/>
                <a:ea typeface="Georgia"/>
                <a:cs typeface="Georgia"/>
                <a:sym typeface="Georgia"/>
              </a:rPr>
              <a:t>Partnerships</a:t>
            </a:r>
            <a:r>
              <a:rPr lang="en" sz="3100">
                <a:solidFill>
                  <a:srgbClr val="222F42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sz="3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62" name="Google Shape;262;p18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705998" y="3327802"/>
            <a:ext cx="802500" cy="802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18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1840175" y="3418513"/>
            <a:ext cx="1692424" cy="687868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18"/>
          <p:cNvSpPr/>
          <p:nvPr/>
        </p:nvSpPr>
        <p:spPr>
          <a:xfrm>
            <a:off x="3477675" y="3470776"/>
            <a:ext cx="1478617" cy="636142"/>
          </a:xfrm>
          <a:custGeom>
            <a:rect b="b" l="l" r="r" t="t"/>
            <a:pathLst>
              <a:path extrusionOk="0" h="918616" w="2464361">
                <a:moveTo>
                  <a:pt x="0" y="0"/>
                </a:moveTo>
                <a:lnTo>
                  <a:pt x="2464361" y="0"/>
                </a:lnTo>
                <a:lnTo>
                  <a:pt x="2464361" y="918616"/>
                </a:lnTo>
                <a:lnTo>
                  <a:pt x="0" y="9186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 b="0" l="-3008" r="-4299" t="0"/>
            </a:stretch>
          </a:blipFill>
          <a:ln>
            <a:noFill/>
          </a:ln>
        </p:spPr>
      </p:sp>
      <p:sp>
        <p:nvSpPr>
          <p:cNvPr id="265" name="Google Shape;265;p18"/>
          <p:cNvSpPr txBox="1"/>
          <p:nvPr/>
        </p:nvSpPr>
        <p:spPr>
          <a:xfrm>
            <a:off x="560425" y="183800"/>
            <a:ext cx="38175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222F42"/>
                </a:solidFill>
                <a:latin typeface="Georgia"/>
                <a:ea typeface="Georgia"/>
                <a:cs typeface="Georgia"/>
                <a:sym typeface="Georgia"/>
              </a:rPr>
              <a:t>Tech </a:t>
            </a:r>
            <a:r>
              <a:rPr lang="en" sz="3100">
                <a:solidFill>
                  <a:srgbClr val="D14C15"/>
                </a:solidFill>
                <a:latin typeface="Georgia"/>
                <a:ea typeface="Georgia"/>
                <a:cs typeface="Georgia"/>
                <a:sym typeface="Georgia"/>
              </a:rPr>
              <a:t>Partnerships</a:t>
            </a:r>
            <a:r>
              <a:rPr lang="en" sz="3100">
                <a:solidFill>
                  <a:srgbClr val="222F42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sz="3500">
              <a:solidFill>
                <a:srgbClr val="222F4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9"/>
          <p:cNvSpPr/>
          <p:nvPr/>
        </p:nvSpPr>
        <p:spPr>
          <a:xfrm>
            <a:off x="0" y="0"/>
            <a:ext cx="9966960" cy="51435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9328" l="0" r="0" t="-9328"/>
            </a:stretch>
          </a:blipFill>
          <a:ln>
            <a:noFill/>
          </a:ln>
        </p:spPr>
      </p:sp>
      <p:grpSp>
        <p:nvGrpSpPr>
          <p:cNvPr id="271" name="Google Shape;271;p19"/>
          <p:cNvGrpSpPr/>
          <p:nvPr/>
        </p:nvGrpSpPr>
        <p:grpSpPr>
          <a:xfrm>
            <a:off x="0" y="4592985"/>
            <a:ext cx="9143999" cy="550737"/>
            <a:chOff x="0" y="-96441"/>
            <a:chExt cx="24383997" cy="1468631"/>
          </a:xfrm>
        </p:grpSpPr>
        <p:grpSp>
          <p:nvGrpSpPr>
            <p:cNvPr id="272" name="Google Shape;272;p19"/>
            <p:cNvGrpSpPr/>
            <p:nvPr/>
          </p:nvGrpSpPr>
          <p:grpSpPr>
            <a:xfrm>
              <a:off x="0" y="-96441"/>
              <a:ext cx="24383997" cy="1468631"/>
              <a:chOff x="0" y="-19050"/>
              <a:chExt cx="4816592" cy="290100"/>
            </a:xfrm>
          </p:grpSpPr>
          <p:sp>
            <p:nvSpPr>
              <p:cNvPr id="273" name="Google Shape;273;p19"/>
              <p:cNvSpPr/>
              <p:nvPr/>
            </p:nvSpPr>
            <p:spPr>
              <a:xfrm>
                <a:off x="0" y="0"/>
                <a:ext cx="4816592" cy="270933"/>
              </a:xfrm>
              <a:custGeom>
                <a:rect b="b" l="l" r="r" t="t"/>
                <a:pathLst>
                  <a:path extrusionOk="0" h="270933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270933"/>
                    </a:lnTo>
                    <a:lnTo>
                      <a:pt x="0" y="270933"/>
                    </a:lnTo>
                    <a:close/>
                  </a:path>
                </a:pathLst>
              </a:custGeom>
              <a:solidFill>
                <a:srgbClr val="222F42"/>
              </a:solidFill>
              <a:ln>
                <a:noFill/>
              </a:ln>
            </p:spPr>
          </p:sp>
          <p:sp>
            <p:nvSpPr>
              <p:cNvPr id="274" name="Google Shape;274;p19"/>
              <p:cNvSpPr txBox="1"/>
              <p:nvPr/>
            </p:nvSpPr>
            <p:spPr>
              <a:xfrm>
                <a:off x="0" y="-19050"/>
                <a:ext cx="4816500" cy="29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5" name="Google Shape;275;p19"/>
            <p:cNvSpPr txBox="1"/>
            <p:nvPr/>
          </p:nvSpPr>
          <p:spPr>
            <a:xfrm>
              <a:off x="1371600" y="397933"/>
              <a:ext cx="5826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cap="none" strike="noStrike">
                  <a:solidFill>
                    <a:schemeClr val="lt1"/>
                  </a:solidFill>
                  <a:uFill>
                    <a:noFill/>
                  </a:uFill>
                  <a:latin typeface="Helvetica Neue Light"/>
                  <a:ea typeface="Helvetica Neue Light"/>
                  <a:cs typeface="Helvetica Neue Light"/>
                  <a:sym typeface="Helvetica Neue Light"/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valuebound.com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276" name="Google Shape;276;p19">
              <a:hlinkClick r:id="rId5"/>
            </p:cNvPr>
            <p:cNvSpPr/>
            <p:nvPr/>
          </p:nvSpPr>
          <p:spPr>
            <a:xfrm>
              <a:off x="20665758" y="403575"/>
              <a:ext cx="2848141" cy="564450"/>
            </a:xfrm>
            <a:custGeom>
              <a:rect b="b" l="l" r="r" t="t"/>
              <a:pathLst>
                <a:path extrusionOk="0" h="564450" w="2848141">
                  <a:moveTo>
                    <a:pt x="0" y="0"/>
                  </a:moveTo>
                  <a:lnTo>
                    <a:pt x="2848141" y="0"/>
                  </a:lnTo>
                  <a:lnTo>
                    <a:pt x="2848141" y="564450"/>
                  </a:lnTo>
                  <a:lnTo>
                    <a:pt x="0" y="56445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277" name="Google Shape;277;p19"/>
          <p:cNvSpPr txBox="1"/>
          <p:nvPr/>
        </p:nvSpPr>
        <p:spPr>
          <a:xfrm>
            <a:off x="348425" y="256575"/>
            <a:ext cx="59772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D14C15"/>
                </a:solidFill>
                <a:latin typeface="Georgia"/>
                <a:ea typeface="Georgia"/>
                <a:cs typeface="Georgia"/>
                <a:sym typeface="Georgia"/>
              </a:rPr>
              <a:t>Drupal </a:t>
            </a:r>
            <a:r>
              <a:rPr lang="en" sz="3500">
                <a:solidFill>
                  <a:srgbClr val="222F42"/>
                </a:solidFill>
                <a:latin typeface="Georgia"/>
                <a:ea typeface="Georgia"/>
                <a:cs typeface="Georgia"/>
                <a:sym typeface="Georgia"/>
              </a:rPr>
              <a:t>Expertise</a:t>
            </a:r>
            <a:endParaRPr sz="7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78" name="Google Shape;278;p19"/>
          <p:cNvSpPr txBox="1"/>
          <p:nvPr/>
        </p:nvSpPr>
        <p:spPr>
          <a:xfrm>
            <a:off x="1241161" y="1444274"/>
            <a:ext cx="19140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900" u="none" cap="none" strike="noStrike">
                <a:solidFill>
                  <a:srgbClr val="222F4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Development &amp; Customization</a:t>
            </a:r>
            <a:endParaRPr sz="700"/>
          </a:p>
        </p:txBody>
      </p:sp>
      <p:sp>
        <p:nvSpPr>
          <p:cNvPr id="279" name="Google Shape;279;p19"/>
          <p:cNvSpPr txBox="1"/>
          <p:nvPr/>
        </p:nvSpPr>
        <p:spPr>
          <a:xfrm>
            <a:off x="1241161" y="1646838"/>
            <a:ext cx="22902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0" u="none" cap="none" strike="noStrike">
                <a:solidFill>
                  <a:srgbClr val="222F4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Expertly build and customize websites and applications that our partners depend on.</a:t>
            </a:r>
            <a:endParaRPr sz="700"/>
          </a:p>
        </p:txBody>
      </p:sp>
      <p:sp>
        <p:nvSpPr>
          <p:cNvPr id="280" name="Google Shape;280;p19"/>
          <p:cNvSpPr txBox="1"/>
          <p:nvPr/>
        </p:nvSpPr>
        <p:spPr>
          <a:xfrm>
            <a:off x="1241161" y="3229985"/>
            <a:ext cx="19140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900" u="none" cap="none" strike="noStrike">
                <a:solidFill>
                  <a:srgbClr val="222F4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Migration and Update</a:t>
            </a:r>
            <a:endParaRPr sz="700"/>
          </a:p>
        </p:txBody>
      </p:sp>
      <p:sp>
        <p:nvSpPr>
          <p:cNvPr id="281" name="Google Shape;281;p19"/>
          <p:cNvSpPr txBox="1"/>
          <p:nvPr/>
        </p:nvSpPr>
        <p:spPr>
          <a:xfrm>
            <a:off x="1241161" y="3417563"/>
            <a:ext cx="23313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0" u="none" cap="none" strike="noStrike">
                <a:solidFill>
                  <a:srgbClr val="222F4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Migrate or upgrade your CMS with confidence, knowing that your business continuity is our top priority.</a:t>
            </a:r>
            <a:endParaRPr sz="700"/>
          </a:p>
        </p:txBody>
      </p:sp>
      <p:sp>
        <p:nvSpPr>
          <p:cNvPr id="282" name="Google Shape;282;p19"/>
          <p:cNvSpPr txBox="1"/>
          <p:nvPr/>
        </p:nvSpPr>
        <p:spPr>
          <a:xfrm>
            <a:off x="1241161" y="2337122"/>
            <a:ext cx="19140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900" u="none" cap="none" strike="noStrike">
                <a:solidFill>
                  <a:srgbClr val="222F4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Managed Services</a:t>
            </a:r>
            <a:endParaRPr sz="700"/>
          </a:p>
        </p:txBody>
      </p:sp>
      <p:sp>
        <p:nvSpPr>
          <p:cNvPr id="283" name="Google Shape;283;p19"/>
          <p:cNvSpPr txBox="1"/>
          <p:nvPr/>
        </p:nvSpPr>
        <p:spPr>
          <a:xfrm>
            <a:off x="1241161" y="2527750"/>
            <a:ext cx="23313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0" u="none" cap="none" strike="noStrike">
                <a:solidFill>
                  <a:srgbClr val="222F4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Keep your website secure, up-to-date, and running smoothly with 24/7 support.</a:t>
            </a:r>
            <a:endParaRPr sz="700"/>
          </a:p>
        </p:txBody>
      </p:sp>
      <p:pic>
        <p:nvPicPr>
          <p:cNvPr id="284" name="Google Shape;284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9975" y="1473150"/>
            <a:ext cx="503300" cy="2189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910679" y="0"/>
            <a:ext cx="5233320" cy="4592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